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218.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226.xml"/>
  <Override ContentType="application/vnd.openxmlformats-officedocument.presentationml.slideLayout+xml" PartName="/ppt/slideLayouts/slideLayout96.xml"/>
  <Override ContentType="application/vnd.openxmlformats-officedocument.presentationml.slideLayout+xml" PartName="/ppt/slideLayouts/slideLayout110.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96.xml"/>
  <Override ContentType="application/vnd.openxmlformats-officedocument.presentationml.slideLayout+xml" PartName="/ppt/slideLayouts/slideLayout102.xml"/>
  <Override ContentType="application/vnd.openxmlformats-officedocument.presentationml.slideLayout+xml" PartName="/ppt/slideLayouts/slideLayout188.xml"/>
  <Override ContentType="application/vnd.openxmlformats-officedocument.presentationml.slideLayout+xml" PartName="/ppt/slideLayouts/slideLayout165.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81.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14.xml"/>
  <Override ContentType="application/vnd.openxmlformats-officedocument.presentationml.slideLayout+xml" PartName="/ppt/slideLayouts/slideLayout92.xml"/>
  <Override ContentType="application/vnd.openxmlformats-officedocument.presentationml.slideLayout+xml" PartName="/ppt/slideLayouts/slideLayout150.xml"/>
  <Override ContentType="application/vnd.openxmlformats-officedocument.presentationml.slideLayout+xml" PartName="/ppt/slideLayouts/slideLayout193.xml"/>
  <Override ContentType="application/vnd.openxmlformats-officedocument.presentationml.slideLayout+xml" PartName="/ppt/slideLayouts/slideLayout185.xml"/>
  <Override ContentType="application/vnd.openxmlformats-officedocument.presentationml.slideLayout+xml" PartName="/ppt/slideLayouts/slideLayout133.xml"/>
  <Override ContentType="application/vnd.openxmlformats-officedocument.presentationml.slideLayout+xml" PartName="/ppt/slideLayouts/slideLayout176.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26.xml"/>
  <Override ContentType="application/vnd.openxmlformats-officedocument.presentationml.slideLayout+xml" PartName="/ppt/slideLayouts/slideLayout157.xml"/>
  <Override ContentType="application/vnd.openxmlformats-officedocument.presentationml.slideLayout+xml" PartName="/ppt/slideLayouts/slideLayout69.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61.xml"/>
  <Override ContentType="application/vnd.openxmlformats-officedocument.presentationml.slideLayout+xml" PartName="/ppt/slideLayouts/slideLayout172.xml"/>
  <Override ContentType="application/vnd.openxmlformats-officedocument.presentationml.slideLayout+xml" PartName="/ppt/slideLayouts/slideLayout206.xml"/>
  <Override ContentType="application/vnd.openxmlformats-officedocument.presentationml.slideLayout+xml" PartName="/ppt/slideLayouts/slideLayout223.xml"/>
  <Override ContentType="application/vnd.openxmlformats-officedocument.presentationml.slideLayout+xml" PartName="/ppt/slideLayouts/slideLayout142.xml"/>
  <Override ContentType="application/vnd.openxmlformats-officedocument.presentationml.slideLayout+xml" PartName="/ppt/slideLayouts/slideLayout125.xml"/>
  <Override ContentType="application/vnd.openxmlformats-officedocument.presentationml.slideLayout+xml" PartName="/ppt/slideLayouts/slideLayout88.xml"/>
  <Override ContentType="application/vnd.openxmlformats-officedocument.presentationml.slideLayout+xml" PartName="/ppt/slideLayouts/slideLayout168.xml"/>
  <Override ContentType="application/vnd.openxmlformats-officedocument.presentationml.slideLayout+xml" PartName="/ppt/slideLayouts/slideLayout210.xml"/>
  <Override ContentType="application/vnd.openxmlformats-officedocument.presentationml.slideLayout+xml" PartName="/ppt/slideLayouts/slideLayout45.xml"/>
  <Override ContentType="application/vnd.openxmlformats-officedocument.presentationml.slideLayout+xml" PartName="/ppt/slideLayouts/slideLayout189.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219.xml"/>
  <Override ContentType="application/vnd.openxmlformats-officedocument.presentationml.slideLayout+xml" PartName="/ppt/slideLayouts/slideLayout70.xml"/>
  <Override ContentType="application/vnd.openxmlformats-officedocument.presentationml.slideLayout+xml" PartName="/ppt/slideLayouts/slideLayout217.xml"/>
  <Override ContentType="application/vnd.openxmlformats-officedocument.presentationml.slideLayout+xml" PartName="/ppt/slideLayouts/slideLayout128.xml"/>
  <Override ContentType="application/vnd.openxmlformats-officedocument.presentationml.slideLayout+xml" PartName="/ppt/slideLayouts/slideLayout225.xml"/>
  <Override ContentType="application/vnd.openxmlformats-officedocument.presentationml.slideLayout+xml" PartName="/ppt/slideLayouts/slideLayout2.xml"/>
  <Override ContentType="application/vnd.openxmlformats-officedocument.presentationml.slideLayout+xml" PartName="/ppt/slideLayouts/slideLayout180.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62.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152.xml"/>
  <Override ContentType="application/vnd.openxmlformats-officedocument.presentationml.slideLayout+xml" PartName="/ppt/slideLayouts/slideLayout18.xml"/>
  <Override ContentType="application/vnd.openxmlformats-officedocument.presentationml.slideLayout+xml" PartName="/ppt/slideLayouts/slideLayout118.xml"/>
  <Override ContentType="application/vnd.openxmlformats-officedocument.presentationml.slideLayout+xml" PartName="/ppt/slideLayouts/slideLayout195.xml"/>
  <Override ContentType="application/vnd.openxmlformats-officedocument.presentationml.slideLayout+xml" PartName="/ppt/slideLayouts/slideLayout85.xml"/>
  <Override ContentType="application/vnd.openxmlformats-officedocument.presentationml.slideLayout+xml" PartName="/ppt/slideLayouts/slideLayout202.xml"/>
  <Override ContentType="application/vnd.openxmlformats-officedocument.presentationml.slideLayout+xml" PartName="/ppt/slideLayouts/slideLayout177.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231.xml"/>
  <Override ContentType="application/vnd.openxmlformats-officedocument.presentationml.slideLayout+xml" PartName="/ppt/slideLayouts/slideLayout184.xml"/>
  <Override ContentType="application/vnd.openxmlformats-officedocument.presentationml.slideLayout+xml" PartName="/ppt/slideLayouts/slideLayout230.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7.xml"/>
  <Override ContentType="application/vnd.openxmlformats-officedocument.presentationml.slideLayout+xml" PartName="/ppt/slideLayouts/slideLayout107.xml"/>
  <Override ContentType="application/vnd.openxmlformats-officedocument.presentationml.slideLayout+xml" PartName="/ppt/slideLayouts/slideLayout124.xml"/>
  <Override ContentType="application/vnd.openxmlformats-officedocument.presentationml.slideLayout+xml" PartName="/ppt/slideLayouts/slideLayout21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220.xml"/>
  <Override ContentType="application/vnd.openxmlformats-officedocument.presentationml.slideLayout+xml" PartName="/ppt/slideLayouts/slideLayout68.xml"/>
  <Override ContentType="application/vnd.openxmlformats-officedocument.presentationml.slideLayout+xml" PartName="/ppt/slideLayouts/slideLayout203.xml"/>
  <Override ContentType="application/vnd.openxmlformats-officedocument.presentationml.slideLayout+xml" PartName="/ppt/slideLayouts/slideLayout229.xml"/>
  <Override ContentType="application/vnd.openxmlformats-officedocument.presentationml.slideLayout+xml" PartName="/ppt/slideLayouts/slideLayout190.xml"/>
  <Override ContentType="application/vnd.openxmlformats-officedocument.presentationml.slideLayout+xml" PartName="/ppt/slideLayouts/slideLayout224.xml"/>
  <Override ContentType="application/vnd.openxmlformats-officedocument.presentationml.slideLayout+xml" PartName="/ppt/slideLayouts/slideLayout207.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31.xml"/>
  <Override ContentType="application/vnd.openxmlformats-officedocument.presentationml.slideLayout+xml" PartName="/ppt/slideLayouts/slideLayout80.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156.xml"/>
  <Override ContentType="application/vnd.openxmlformats-officedocument.presentationml.slideLayout+xml" PartName="/ppt/slideLayouts/slideLayout199.xml"/>
  <Override ContentType="application/vnd.openxmlformats-officedocument.presentationml.slideLayout+xml" PartName="/ppt/slideLayouts/slideLayout173.xml"/>
  <Override ContentType="application/vnd.openxmlformats-officedocument.presentationml.slideLayout+xml" PartName="/ppt/slideLayouts/slideLayout171.xml"/>
  <Override ContentType="application/vnd.openxmlformats-officedocument.presentationml.slideLayout+xml" PartName="/ppt/slideLayouts/slideLayout198.xml"/>
  <Override ContentType="application/vnd.openxmlformats-officedocument.presentationml.slideLayout+xml" PartName="/ppt/slideLayouts/slideLayout120.xml"/>
  <Override ContentType="application/vnd.openxmlformats-officedocument.presentationml.slideLayout+xml" PartName="/ppt/slideLayouts/slideLayout163.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216.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208.xml"/>
  <Override ContentType="application/vnd.openxmlformats-officedocument.presentationml.slideLayout+xml" PartName="/ppt/slideLayouts/slideLayout35.xml"/>
  <Override ContentType="application/vnd.openxmlformats-officedocument.presentationml.slideLayout+xml" PartName="/ppt/slideLayouts/slideLayout178.xml"/>
  <Override ContentType="application/vnd.openxmlformats-officedocument.presentationml.slideLayout+xml" PartName="/ppt/slideLayouts/slideLayout228.xml"/>
  <Override ContentType="application/vnd.openxmlformats-officedocument.presentationml.slideLayout+xml" PartName="/ppt/slideLayouts/slideLayout135.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94.xml"/>
  <Override ContentType="application/vnd.openxmlformats-officedocument.presentationml.slideLayout+xml" PartName="/ppt/slideLayouts/slideLayout71.xml"/>
  <Override ContentType="application/vnd.openxmlformats-officedocument.presentationml.slideLayout+xml" PartName="/ppt/slideLayouts/slideLayout151.xml"/>
  <Override ContentType="application/vnd.openxmlformats-officedocument.presentationml.slideLayout+xml" PartName="/ppt/slideLayouts/slideLayout201.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67.xml"/>
  <Override ContentType="application/vnd.openxmlformats-officedocument.presentationml.slideLayout+xml" PartName="/ppt/slideLayouts/slideLayout116.xml"/>
  <Override ContentType="application/vnd.openxmlformats-officedocument.presentationml.slideLayout+xml" PartName="/ppt/slideLayouts/slideLayout221.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204.xml"/>
  <Override ContentType="application/vnd.openxmlformats-officedocument.presentationml.slideLayout+xml" PartName="/ppt/slideLayouts/slideLayout212.xml"/>
  <Override ContentType="application/vnd.openxmlformats-officedocument.presentationml.slideLayout+xml" PartName="/ppt/slideLayouts/slideLayout183.xml"/>
  <Override ContentType="application/vnd.openxmlformats-officedocument.presentationml.slideLayout+xml" PartName="/ppt/slideLayouts/slideLayout166.xml"/>
  <Override ContentType="application/vnd.openxmlformats-officedocument.presentationml.slideLayout+xml" PartName="/ppt/slideLayouts/slideLayout140.xml"/>
  <Override ContentType="application/vnd.openxmlformats-officedocument.presentationml.slideLayout+xml" PartName="/ppt/slideLayouts/slideLayout90.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51.xml"/>
  <Override ContentType="application/vnd.openxmlformats-officedocument.presentationml.slideLayout+xml" PartName="/ppt/slideLayouts/slideLayout94.xml"/>
  <Override ContentType="application/vnd.openxmlformats-officedocument.presentationml.slideLayout+xml" PartName="/ppt/slideLayouts/slideLayout1.xml"/>
  <Override ContentType="application/vnd.openxmlformats-officedocument.presentationml.slideLayout+xml" PartName="/ppt/slideLayouts/slideLayout174.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187.xml"/>
  <Override ContentType="application/vnd.openxmlformats-officedocument.presentationml.slideLayout+xml" PartName="/ppt/slideLayouts/slideLayout191.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200.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97.xml"/>
  <Override ContentType="application/vnd.openxmlformats-officedocument.presentationml.slideLayout+xml" PartName="/ppt/slideLayouts/slideLayout38.xml"/>
  <Override ContentType="application/vnd.openxmlformats-officedocument.presentationml.slideLayout+xml" PartName="/ppt/slideLayouts/slideLayout170.xml"/>
  <Override ContentType="application/vnd.openxmlformats-officedocument.presentationml.slideLayout+xml" PartName="/ppt/slideLayouts/slideLayout101.xml"/>
  <Override ContentType="application/vnd.openxmlformats-officedocument.presentationml.slideLayout+xml" PartName="/ppt/slideLayouts/slideLayout179.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05.xml"/>
  <Override ContentType="application/vnd.openxmlformats-officedocument.presentationml.slideLayout+xml" PartName="/ppt/slideLayouts/slideLayout182.xml"/>
  <Override ContentType="application/vnd.openxmlformats-officedocument.presentationml.slideLayout+xml" PartName="/ppt/slideLayouts/slideLayout215.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164.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09.xml"/>
  <Override ContentType="application/vnd.openxmlformats-officedocument.presentationml.slideLayout+xml" PartName="/ppt/slideLayouts/slideLayout227.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205.xml"/>
  <Override ContentType="application/vnd.openxmlformats-officedocument.presentationml.slideLayout+xml" PartName="/ppt/slideLayouts/slideLayout222.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115.xml"/>
  <Override ContentType="application/vnd.openxmlformats-officedocument.presentationml.slideLayout+xml" PartName="/ppt/slideLayouts/slideLayout192.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75.xml"/>
  <Override ContentType="application/vnd.openxmlformats-officedocument.presentationml.slideLayout+xml" PartName="/ppt/slideLayouts/slideLayout211.xml"/>
  <Override ContentType="application/vnd.openxmlformats-officedocument.presentationml.slideLayout+xml" PartName="/ppt/slideLayouts/slideLayout100.xml"/>
  <Override ContentType="application/vnd.openxmlformats-officedocument.presentationml.slideLayout+xml" PartName="/ppt/slideLayouts/slideLayout143.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69.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186.xml"/>
  <Override ContentType="application/vnd.openxmlformats-officedocument.presentationml.slideLayout+xml" PartName="/ppt/slideLayouts/slideLayout160.xml"/>
  <Override ContentType="application/vnd.openxmlformats-officedocument.presentationml.slideMaster+xml" PartName="/ppt/slideMasters/slideMaster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9.xml"/>
  <Override ContentType="application/vnd.openxmlformats-officedocument.presentationml.slideMaster+xml" PartName="/ppt/slideMasters/slideMaster11.xml"/>
  <Override ContentType="application/vnd.openxmlformats-officedocument.presentationml.slideMaster+xml" PartName="/ppt/slideMasters/slideMaster10.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11.xml"/>
  <Override ContentType="application/vnd.openxmlformats-officedocument.theme+xml" PartName="/ppt/theme/theme5.xml"/>
  <Override ContentType="application/vnd.openxmlformats-officedocument.theme+xml" PartName="/ppt/theme/theme8.xml"/>
  <Override ContentType="application/vnd.openxmlformats-officedocument.theme+xml" PartName="/ppt/theme/theme10.xml"/>
  <Override ContentType="application/vnd.openxmlformats-officedocument.theme+xml" PartName="/ppt/theme/theme12.xml"/>
  <Override ContentType="application/vnd.openxmlformats-officedocument.theme+xml" PartName="/ppt/theme/theme9.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879" r:id="rId5"/>
    <p:sldMasterId id="2147483880" r:id="rId6"/>
    <p:sldMasterId id="2147483881" r:id="rId7"/>
    <p:sldMasterId id="2147483882" r:id="rId8"/>
    <p:sldMasterId id="2147483883" r:id="rId9"/>
    <p:sldMasterId id="2147483884" r:id="rId10"/>
    <p:sldMasterId id="2147483885" r:id="rId11"/>
    <p:sldMasterId id="2147483886" r:id="rId12"/>
    <p:sldMasterId id="2147483887" r:id="rId13"/>
    <p:sldMasterId id="2147483888" r:id="rId14"/>
    <p:sldMasterId id="2147483889" r:id="rId15"/>
  </p:sldMasterIdLst>
  <p:notesMasterIdLst>
    <p:notesMasterId r:id="rId16"/>
  </p:notesMasterIdLst>
  <p:sldIdLst>
    <p:sldId id="256" r:id="rId17"/>
    <p:sldId id="257" r:id="rId18"/>
    <p:sldId id="258" r:id="rId19"/>
    <p:sldId id="259" r:id="rId20"/>
    <p:sldId id="260" r:id="rId21"/>
    <p:sldId id="261" r:id="rId22"/>
    <p:sldId id="262" r:id="rId23"/>
    <p:sldId id="263" r:id="rId24"/>
    <p:sldId id="264" r:id="rId25"/>
    <p:sldId id="265" r:id="rId26"/>
    <p:sldId id="266"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4" r:id="rId45"/>
    <p:sldId id="285" r:id="rId46"/>
    <p:sldId id="286" r:id="rId47"/>
    <p:sldId id="287" r:id="rId48"/>
    <p:sldId id="288" r:id="rId49"/>
    <p:sldId id="289" r:id="rId50"/>
    <p:sldId id="290" r:id="rId51"/>
    <p:sldId id="291" r:id="rId52"/>
    <p:sldId id="292" r:id="rId53"/>
    <p:sldId id="293" r:id="rId54"/>
    <p:sldId id="294" r:id="rId55"/>
    <p:sldId id="295" r:id="rId56"/>
    <p:sldId id="296" r:id="rId57"/>
    <p:sldId id="297" r:id="rId58"/>
    <p:sldId id="298" r:id="rId59"/>
    <p:sldId id="299" r:id="rId60"/>
    <p:sldId id="300" r:id="rId61"/>
    <p:sldId id="301" r:id="rId62"/>
    <p:sldId id="302" r:id="rId63"/>
    <p:sldId id="303" r:id="rId64"/>
    <p:sldId id="304" r:id="rId65"/>
    <p:sldId id="305" r:id="rId66"/>
    <p:sldId id="306" r:id="rId67"/>
    <p:sldId id="307" r:id="rId68"/>
    <p:sldId id="308" r:id="rId69"/>
    <p:sldId id="309" r:id="rId70"/>
    <p:sldId id="310" r:id="rId71"/>
    <p:sldId id="311" r:id="rId72"/>
  </p:sldIdLst>
  <p:sldSz cy="5143500" cx="9144000"/>
  <p:notesSz cx="6858000" cy="9144000"/>
  <p:embeddedFontLst>
    <p:embeddedFont>
      <p:font typeface="Lato"/>
      <p:regular r:id="rId73"/>
      <p:bold r:id="rId74"/>
      <p:italic r:id="rId75"/>
      <p:boldItalic r:id="rId76"/>
    </p:embeddedFont>
    <p:embeddedFont>
      <p:font typeface="Poppins"/>
      <p:regular r:id="rId77"/>
      <p:bold r:id="rId78"/>
      <p:italic r:id="rId79"/>
      <p:boldItalic r:id="rId80"/>
    </p:embeddedFont>
    <p:embeddedFont>
      <p:font typeface="Poppins Light"/>
      <p:regular r:id="rId81"/>
      <p:bold r:id="rId82"/>
      <p:italic r:id="rId83"/>
      <p:boldItalic r:id="rId84"/>
    </p:embeddedFont>
    <p:embeddedFont>
      <p:font typeface="Poppins Medium"/>
      <p:regular r:id="rId85"/>
      <p:bold r:id="rId86"/>
      <p:italic r:id="rId87"/>
      <p:boldItalic r:id="rId88"/>
    </p:embeddedFont>
    <p:embeddedFont>
      <p:font typeface="Poppins SemiBold"/>
      <p:regular r:id="rId89"/>
      <p:bold r:id="rId90"/>
      <p:italic r:id="rId91"/>
      <p:boldItalic r:id="rId92"/>
    </p:embeddedFont>
    <p:embeddedFont>
      <p:font typeface="Ultra"/>
      <p:regular r:id="rId93"/>
    </p:embeddedFont>
    <p:embeddedFont>
      <p:font typeface="Poppins ExtraLight"/>
      <p:regular r:id="rId94"/>
      <p:bold r:id="rId95"/>
      <p:italic r:id="rId96"/>
      <p:boldItalic r:id="rId9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BCA8F27-939D-45A2-B22D-0D2D244354FB}">
  <a:tblStyle styleId="{9BCA8F27-939D-45A2-B22D-0D2D244354F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24.xml"/><Relationship Id="rId42" Type="http://schemas.openxmlformats.org/officeDocument/2006/relationships/slide" Target="slides/slide26.xml"/><Relationship Id="rId41" Type="http://schemas.openxmlformats.org/officeDocument/2006/relationships/slide" Target="slides/slide25.xml"/><Relationship Id="rId44" Type="http://schemas.openxmlformats.org/officeDocument/2006/relationships/slide" Target="slides/slide28.xml"/><Relationship Id="rId43" Type="http://schemas.openxmlformats.org/officeDocument/2006/relationships/slide" Target="slides/slide27.xml"/><Relationship Id="rId46" Type="http://schemas.openxmlformats.org/officeDocument/2006/relationships/slide" Target="slides/slide30.xml"/><Relationship Id="rId45" Type="http://schemas.openxmlformats.org/officeDocument/2006/relationships/slide" Target="slides/slide29.xml"/><Relationship Id="rId48" Type="http://schemas.openxmlformats.org/officeDocument/2006/relationships/slide" Target="slides/slide32.xml"/><Relationship Id="rId47" Type="http://schemas.openxmlformats.org/officeDocument/2006/relationships/slide" Target="slides/slide31.xml"/><Relationship Id="rId49" Type="http://schemas.openxmlformats.org/officeDocument/2006/relationships/slide" Target="slides/slide33.xml"/><Relationship Id="rId31" Type="http://schemas.openxmlformats.org/officeDocument/2006/relationships/slide" Target="slides/slide15.xml"/><Relationship Id="rId30" Type="http://schemas.openxmlformats.org/officeDocument/2006/relationships/slide" Target="slides/slide14.xml"/><Relationship Id="rId33" Type="http://schemas.openxmlformats.org/officeDocument/2006/relationships/slide" Target="slides/slide17.xml"/><Relationship Id="rId32" Type="http://schemas.openxmlformats.org/officeDocument/2006/relationships/slide" Target="slides/slide16.xml"/><Relationship Id="rId35" Type="http://schemas.openxmlformats.org/officeDocument/2006/relationships/slide" Target="slides/slide19.xml"/><Relationship Id="rId34" Type="http://schemas.openxmlformats.org/officeDocument/2006/relationships/slide" Target="slides/slide18.xml"/><Relationship Id="rId37" Type="http://schemas.openxmlformats.org/officeDocument/2006/relationships/slide" Target="slides/slide21.xml"/><Relationship Id="rId36" Type="http://schemas.openxmlformats.org/officeDocument/2006/relationships/slide" Target="slides/slide20.xml"/><Relationship Id="rId39" Type="http://schemas.openxmlformats.org/officeDocument/2006/relationships/slide" Target="slides/slide23.xml"/><Relationship Id="rId38" Type="http://schemas.openxmlformats.org/officeDocument/2006/relationships/slide" Target="slides/slide22.xml"/><Relationship Id="rId20" Type="http://schemas.openxmlformats.org/officeDocument/2006/relationships/slide" Target="slides/slide4.xml"/><Relationship Id="rId22" Type="http://schemas.openxmlformats.org/officeDocument/2006/relationships/slide" Target="slides/slide6.xml"/><Relationship Id="rId21" Type="http://schemas.openxmlformats.org/officeDocument/2006/relationships/slide" Target="slides/slide5.xml"/><Relationship Id="rId24" Type="http://schemas.openxmlformats.org/officeDocument/2006/relationships/slide" Target="slides/slide8.xml"/><Relationship Id="rId23" Type="http://schemas.openxmlformats.org/officeDocument/2006/relationships/slide" Target="slides/slide7.xml"/><Relationship Id="rId26" Type="http://schemas.openxmlformats.org/officeDocument/2006/relationships/slide" Target="slides/slide10.xml"/><Relationship Id="rId25" Type="http://schemas.openxmlformats.org/officeDocument/2006/relationships/slide" Target="slides/slide9.xml"/><Relationship Id="rId28" Type="http://schemas.openxmlformats.org/officeDocument/2006/relationships/slide" Target="slides/slide12.xml"/><Relationship Id="rId27" Type="http://schemas.openxmlformats.org/officeDocument/2006/relationships/slide" Target="slides/slide11.xml"/><Relationship Id="rId29" Type="http://schemas.openxmlformats.org/officeDocument/2006/relationships/slide" Target="slides/slide13.xml"/><Relationship Id="rId95" Type="http://schemas.openxmlformats.org/officeDocument/2006/relationships/font" Target="fonts/PoppinsExtraLight-bold.fntdata"/><Relationship Id="rId94" Type="http://schemas.openxmlformats.org/officeDocument/2006/relationships/font" Target="fonts/PoppinsExtraLight-regular.fntdata"/><Relationship Id="rId97" Type="http://schemas.openxmlformats.org/officeDocument/2006/relationships/font" Target="fonts/PoppinsExtraLight-boldItalic.fntdata"/><Relationship Id="rId96" Type="http://schemas.openxmlformats.org/officeDocument/2006/relationships/font" Target="fonts/PoppinsExtraLight-italic.fntdata"/><Relationship Id="rId11" Type="http://schemas.openxmlformats.org/officeDocument/2006/relationships/slideMaster" Target="slideMasters/slideMaster7.xml"/><Relationship Id="rId10" Type="http://schemas.openxmlformats.org/officeDocument/2006/relationships/slideMaster" Target="slideMasters/slideMaster6.xml"/><Relationship Id="rId13" Type="http://schemas.openxmlformats.org/officeDocument/2006/relationships/slideMaster" Target="slideMasters/slideMaster9.xml"/><Relationship Id="rId12" Type="http://schemas.openxmlformats.org/officeDocument/2006/relationships/slideMaster" Target="slideMasters/slideMaster8.xml"/><Relationship Id="rId91" Type="http://schemas.openxmlformats.org/officeDocument/2006/relationships/font" Target="fonts/PoppinsSemiBold-italic.fntdata"/><Relationship Id="rId90" Type="http://schemas.openxmlformats.org/officeDocument/2006/relationships/font" Target="fonts/PoppinsSemiBold-bold.fntdata"/><Relationship Id="rId93" Type="http://schemas.openxmlformats.org/officeDocument/2006/relationships/font" Target="fonts/Ultra-regular.fntdata"/><Relationship Id="rId92" Type="http://schemas.openxmlformats.org/officeDocument/2006/relationships/font" Target="fonts/PoppinsSemiBold-boldItalic.fntdata"/><Relationship Id="rId15" Type="http://schemas.openxmlformats.org/officeDocument/2006/relationships/slideMaster" Target="slideMasters/slideMaster11.xml"/><Relationship Id="rId14" Type="http://schemas.openxmlformats.org/officeDocument/2006/relationships/slideMaster" Target="slideMasters/slideMaster10.xml"/><Relationship Id="rId17" Type="http://schemas.openxmlformats.org/officeDocument/2006/relationships/slide" Target="slides/slide1.xml"/><Relationship Id="rId16" Type="http://schemas.openxmlformats.org/officeDocument/2006/relationships/notesMaster" Target="notesMasters/notesMaster1.xml"/><Relationship Id="rId19" Type="http://schemas.openxmlformats.org/officeDocument/2006/relationships/slide" Target="slides/slide3.xml"/><Relationship Id="rId18" Type="http://schemas.openxmlformats.org/officeDocument/2006/relationships/slide" Target="slides/slide2.xml"/><Relationship Id="rId84" Type="http://schemas.openxmlformats.org/officeDocument/2006/relationships/font" Target="fonts/PoppinsLight-boldItalic.fntdata"/><Relationship Id="rId83" Type="http://schemas.openxmlformats.org/officeDocument/2006/relationships/font" Target="fonts/PoppinsLight-italic.fntdata"/><Relationship Id="rId86" Type="http://schemas.openxmlformats.org/officeDocument/2006/relationships/font" Target="fonts/PoppinsMedium-bold.fntdata"/><Relationship Id="rId85" Type="http://schemas.openxmlformats.org/officeDocument/2006/relationships/font" Target="fonts/PoppinsMedium-regular.fntdata"/><Relationship Id="rId88" Type="http://schemas.openxmlformats.org/officeDocument/2006/relationships/font" Target="fonts/PoppinsMedium-boldItalic.fntdata"/><Relationship Id="rId87" Type="http://schemas.openxmlformats.org/officeDocument/2006/relationships/font" Target="fonts/PoppinsMedium-italic.fntdata"/><Relationship Id="rId89" Type="http://schemas.openxmlformats.org/officeDocument/2006/relationships/font" Target="fonts/PoppinsSemiBold-regular.fntdata"/><Relationship Id="rId80" Type="http://schemas.openxmlformats.org/officeDocument/2006/relationships/font" Target="fonts/Poppins-boldItalic.fntdata"/><Relationship Id="rId82" Type="http://schemas.openxmlformats.org/officeDocument/2006/relationships/font" Target="fonts/PoppinsLight-bold.fntdata"/><Relationship Id="rId81" Type="http://schemas.openxmlformats.org/officeDocument/2006/relationships/font" Target="fonts/PoppinsLight-regular.fntdata"/><Relationship Id="rId1" Type="http://schemas.openxmlformats.org/officeDocument/2006/relationships/theme" Target="theme/theme10.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Master" Target="slideMasters/slideMaster5.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73" Type="http://schemas.openxmlformats.org/officeDocument/2006/relationships/font" Target="fonts/Lato-regular.fntdata"/><Relationship Id="rId72" Type="http://schemas.openxmlformats.org/officeDocument/2006/relationships/slide" Target="slides/slide56.xml"/><Relationship Id="rId75" Type="http://schemas.openxmlformats.org/officeDocument/2006/relationships/font" Target="fonts/Lato-italic.fntdata"/><Relationship Id="rId74" Type="http://schemas.openxmlformats.org/officeDocument/2006/relationships/font" Target="fonts/Lato-bold.fntdata"/><Relationship Id="rId77" Type="http://schemas.openxmlformats.org/officeDocument/2006/relationships/font" Target="fonts/Poppins-regular.fntdata"/><Relationship Id="rId76" Type="http://schemas.openxmlformats.org/officeDocument/2006/relationships/font" Target="fonts/Lato-boldItalic.fntdata"/><Relationship Id="rId79" Type="http://schemas.openxmlformats.org/officeDocument/2006/relationships/font" Target="fonts/Poppins-italic.fntdata"/><Relationship Id="rId78" Type="http://schemas.openxmlformats.org/officeDocument/2006/relationships/font" Target="fonts/Poppins-bold.fntdata"/><Relationship Id="rId71" Type="http://schemas.openxmlformats.org/officeDocument/2006/relationships/slide" Target="slides/slide55.xml"/><Relationship Id="rId70" Type="http://schemas.openxmlformats.org/officeDocument/2006/relationships/slide" Target="slides/slide54.xml"/><Relationship Id="rId62" Type="http://schemas.openxmlformats.org/officeDocument/2006/relationships/slide" Target="slides/slide46.xml"/><Relationship Id="rId61" Type="http://schemas.openxmlformats.org/officeDocument/2006/relationships/slide" Target="slides/slide45.xml"/><Relationship Id="rId64" Type="http://schemas.openxmlformats.org/officeDocument/2006/relationships/slide" Target="slides/slide48.xml"/><Relationship Id="rId63" Type="http://schemas.openxmlformats.org/officeDocument/2006/relationships/slide" Target="slides/slide47.xml"/><Relationship Id="rId66" Type="http://schemas.openxmlformats.org/officeDocument/2006/relationships/slide" Target="slides/slide50.xml"/><Relationship Id="rId65" Type="http://schemas.openxmlformats.org/officeDocument/2006/relationships/slide" Target="slides/slide49.xml"/><Relationship Id="rId68" Type="http://schemas.openxmlformats.org/officeDocument/2006/relationships/slide" Target="slides/slide52.xml"/><Relationship Id="rId67" Type="http://schemas.openxmlformats.org/officeDocument/2006/relationships/slide" Target="slides/slide51.xml"/><Relationship Id="rId60" Type="http://schemas.openxmlformats.org/officeDocument/2006/relationships/slide" Target="slides/slide44.xml"/><Relationship Id="rId69" Type="http://schemas.openxmlformats.org/officeDocument/2006/relationships/slide" Target="slides/slide53.xml"/><Relationship Id="rId51" Type="http://schemas.openxmlformats.org/officeDocument/2006/relationships/slide" Target="slides/slide35.xml"/><Relationship Id="rId50" Type="http://schemas.openxmlformats.org/officeDocument/2006/relationships/slide" Target="slides/slide34.xml"/><Relationship Id="rId53" Type="http://schemas.openxmlformats.org/officeDocument/2006/relationships/slide" Target="slides/slide37.xml"/><Relationship Id="rId52" Type="http://schemas.openxmlformats.org/officeDocument/2006/relationships/slide" Target="slides/slide36.xml"/><Relationship Id="rId55" Type="http://schemas.openxmlformats.org/officeDocument/2006/relationships/slide" Target="slides/slide39.xml"/><Relationship Id="rId54" Type="http://schemas.openxmlformats.org/officeDocument/2006/relationships/slide" Target="slides/slide38.xml"/><Relationship Id="rId57" Type="http://schemas.openxmlformats.org/officeDocument/2006/relationships/slide" Target="slides/slide41.xml"/><Relationship Id="rId56" Type="http://schemas.openxmlformats.org/officeDocument/2006/relationships/slide" Target="slides/slide40.xml"/><Relationship Id="rId59" Type="http://schemas.openxmlformats.org/officeDocument/2006/relationships/slide" Target="slides/slide43.xml"/><Relationship Id="rId58" Type="http://schemas.openxmlformats.org/officeDocument/2006/relationships/slide" Target="slides/slide4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0" name="Shape 1930"/>
        <p:cNvGrpSpPr/>
        <p:nvPr/>
      </p:nvGrpSpPr>
      <p:grpSpPr>
        <a:xfrm>
          <a:off x="0" y="0"/>
          <a:ext cx="0" cy="0"/>
          <a:chOff x="0" y="0"/>
          <a:chExt cx="0" cy="0"/>
        </a:xfrm>
      </p:grpSpPr>
      <p:sp>
        <p:nvSpPr>
          <p:cNvPr id="1931" name="Google Shape;1931;g3534c6eac34_0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2" name="Google Shape;1932;g3534c6eac34_0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4" name="Shape 2194"/>
        <p:cNvGrpSpPr/>
        <p:nvPr/>
      </p:nvGrpSpPr>
      <p:grpSpPr>
        <a:xfrm>
          <a:off x="0" y="0"/>
          <a:ext cx="0" cy="0"/>
          <a:chOff x="0" y="0"/>
          <a:chExt cx="0" cy="0"/>
        </a:xfrm>
      </p:grpSpPr>
      <p:sp>
        <p:nvSpPr>
          <p:cNvPr id="2195" name="Google Shape;2195;g353f0de2f7a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6" name="Google Shape;2196;g353f0de2f7a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9" name="Shape 2209"/>
        <p:cNvGrpSpPr/>
        <p:nvPr/>
      </p:nvGrpSpPr>
      <p:grpSpPr>
        <a:xfrm>
          <a:off x="0" y="0"/>
          <a:ext cx="0" cy="0"/>
          <a:chOff x="0" y="0"/>
          <a:chExt cx="0" cy="0"/>
        </a:xfrm>
      </p:grpSpPr>
      <p:sp>
        <p:nvSpPr>
          <p:cNvPr id="2210" name="Google Shape;2210;g3534c6eac34_0_1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1" name="Google Shape;2211;g3534c6eac34_0_1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000">
              <a:solidFill>
                <a:schemeClr val="dk1"/>
              </a:solidFill>
              <a:latin typeface="Poppins Medium"/>
              <a:ea typeface="Poppins Medium"/>
              <a:cs typeface="Poppins Medium"/>
              <a:sym typeface="Poppins Medium"/>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7" name="Shape 2217"/>
        <p:cNvGrpSpPr/>
        <p:nvPr/>
      </p:nvGrpSpPr>
      <p:grpSpPr>
        <a:xfrm>
          <a:off x="0" y="0"/>
          <a:ext cx="0" cy="0"/>
          <a:chOff x="0" y="0"/>
          <a:chExt cx="0" cy="0"/>
        </a:xfrm>
      </p:grpSpPr>
      <p:sp>
        <p:nvSpPr>
          <p:cNvPr id="2218" name="Google Shape;2218;g353f0de2f7a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9" name="Google Shape;2219;g353f0de2f7a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https://www.digitalocean.com/resources/articles/prompt-engineering-best-practices</a:t>
            </a:r>
            <a:endParaRPr sz="900">
              <a:solidFill>
                <a:schemeClr val="dk1"/>
              </a:solidFill>
              <a:latin typeface="Poppins"/>
              <a:ea typeface="Poppins"/>
              <a:cs typeface="Poppins"/>
              <a:sym typeface="Poppi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3" name="Shape 2223"/>
        <p:cNvGrpSpPr/>
        <p:nvPr/>
      </p:nvGrpSpPr>
      <p:grpSpPr>
        <a:xfrm>
          <a:off x="0" y="0"/>
          <a:ext cx="0" cy="0"/>
          <a:chOff x="0" y="0"/>
          <a:chExt cx="0" cy="0"/>
        </a:xfrm>
      </p:grpSpPr>
      <p:sp>
        <p:nvSpPr>
          <p:cNvPr id="2224" name="Google Shape;2224;g353f0de2f7a_0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5" name="Google Shape;2225;g353f0de2f7a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9" name="Shape 2229"/>
        <p:cNvGrpSpPr/>
        <p:nvPr/>
      </p:nvGrpSpPr>
      <p:grpSpPr>
        <a:xfrm>
          <a:off x="0" y="0"/>
          <a:ext cx="0" cy="0"/>
          <a:chOff x="0" y="0"/>
          <a:chExt cx="0" cy="0"/>
        </a:xfrm>
      </p:grpSpPr>
      <p:sp>
        <p:nvSpPr>
          <p:cNvPr id="2230" name="Google Shape;2230;g353f0de2f7a_0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1" name="Google Shape;2231;g353f0de2f7a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5" name="Shape 2235"/>
        <p:cNvGrpSpPr/>
        <p:nvPr/>
      </p:nvGrpSpPr>
      <p:grpSpPr>
        <a:xfrm>
          <a:off x="0" y="0"/>
          <a:ext cx="0" cy="0"/>
          <a:chOff x="0" y="0"/>
          <a:chExt cx="0" cy="0"/>
        </a:xfrm>
      </p:grpSpPr>
      <p:sp>
        <p:nvSpPr>
          <p:cNvPr id="2236" name="Google Shape;2236;g353f0de2f7a_0_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7" name="Google Shape;2237;g353f0de2f7a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1" name="Shape 2241"/>
        <p:cNvGrpSpPr/>
        <p:nvPr/>
      </p:nvGrpSpPr>
      <p:grpSpPr>
        <a:xfrm>
          <a:off x="0" y="0"/>
          <a:ext cx="0" cy="0"/>
          <a:chOff x="0" y="0"/>
          <a:chExt cx="0" cy="0"/>
        </a:xfrm>
      </p:grpSpPr>
      <p:sp>
        <p:nvSpPr>
          <p:cNvPr id="2242" name="Google Shape;2242;g3534c6eac34_0_2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3" name="Google Shape;2243;g3534c6eac34_0_2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Poppins Medium"/>
              <a:ea typeface="Poppins Medium"/>
              <a:cs typeface="Poppins Medium"/>
              <a:sym typeface="Poppins Medium"/>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0" name="Shape 2250"/>
        <p:cNvGrpSpPr/>
        <p:nvPr/>
      </p:nvGrpSpPr>
      <p:grpSpPr>
        <a:xfrm>
          <a:off x="0" y="0"/>
          <a:ext cx="0" cy="0"/>
          <a:chOff x="0" y="0"/>
          <a:chExt cx="0" cy="0"/>
        </a:xfrm>
      </p:grpSpPr>
      <p:sp>
        <p:nvSpPr>
          <p:cNvPr id="2251" name="Google Shape;2251;g3534c6eac34_0_3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2" name="Google Shape;2252;g3534c6eac34_0_3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8" name="Shape 2258"/>
        <p:cNvGrpSpPr/>
        <p:nvPr/>
      </p:nvGrpSpPr>
      <p:grpSpPr>
        <a:xfrm>
          <a:off x="0" y="0"/>
          <a:ext cx="0" cy="0"/>
          <a:chOff x="0" y="0"/>
          <a:chExt cx="0" cy="0"/>
        </a:xfrm>
      </p:grpSpPr>
      <p:sp>
        <p:nvSpPr>
          <p:cNvPr id="2259" name="Google Shape;2259;g3534c6eac34_0_4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0" name="Google Shape;2260;g3534c6eac34_0_4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t/>
            </a:r>
            <a:endParaRPr sz="900">
              <a:solidFill>
                <a:srgbClr val="0F0F0F"/>
              </a:solidFill>
              <a:latin typeface="Poppins Medium"/>
              <a:ea typeface="Poppins Medium"/>
              <a:cs typeface="Poppins Medium"/>
              <a:sym typeface="Poppins Medium"/>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4" name="Shape 2264"/>
        <p:cNvGrpSpPr/>
        <p:nvPr/>
      </p:nvGrpSpPr>
      <p:grpSpPr>
        <a:xfrm>
          <a:off x="0" y="0"/>
          <a:ext cx="0" cy="0"/>
          <a:chOff x="0" y="0"/>
          <a:chExt cx="0" cy="0"/>
        </a:xfrm>
      </p:grpSpPr>
      <p:sp>
        <p:nvSpPr>
          <p:cNvPr id="2265" name="Google Shape;2265;g3534c6eac34_0_4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6" name="Google Shape;2266;g3534c6eac34_0_4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900">
              <a:solidFill>
                <a:srgbClr val="0F0F0F"/>
              </a:solidFill>
              <a:latin typeface="Poppins Medium"/>
              <a:ea typeface="Poppins Medium"/>
              <a:cs typeface="Poppins Medium"/>
              <a:sym typeface="Poppins Medium"/>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9" name="Shape 2129"/>
        <p:cNvGrpSpPr/>
        <p:nvPr/>
      </p:nvGrpSpPr>
      <p:grpSpPr>
        <a:xfrm>
          <a:off x="0" y="0"/>
          <a:ext cx="0" cy="0"/>
          <a:chOff x="0" y="0"/>
          <a:chExt cx="0" cy="0"/>
        </a:xfrm>
      </p:grpSpPr>
      <p:sp>
        <p:nvSpPr>
          <p:cNvPr id="2130" name="Google Shape;2130;g3534c6eac34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1" name="Google Shape;2131;g3534c6eac34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0" name="Shape 2270"/>
        <p:cNvGrpSpPr/>
        <p:nvPr/>
      </p:nvGrpSpPr>
      <p:grpSpPr>
        <a:xfrm>
          <a:off x="0" y="0"/>
          <a:ext cx="0" cy="0"/>
          <a:chOff x="0" y="0"/>
          <a:chExt cx="0" cy="0"/>
        </a:xfrm>
      </p:grpSpPr>
      <p:sp>
        <p:nvSpPr>
          <p:cNvPr id="2271" name="Google Shape;2271;g3534c6eac34_0_5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2" name="Google Shape;2272;g3534c6eac34_0_5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rgbClr val="0F0F0F"/>
              </a:solidFill>
              <a:latin typeface="Poppins"/>
              <a:ea typeface="Poppins"/>
              <a:cs typeface="Poppins"/>
              <a:sym typeface="Poppi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6" name="Shape 2276"/>
        <p:cNvGrpSpPr/>
        <p:nvPr/>
      </p:nvGrpSpPr>
      <p:grpSpPr>
        <a:xfrm>
          <a:off x="0" y="0"/>
          <a:ext cx="0" cy="0"/>
          <a:chOff x="0" y="0"/>
          <a:chExt cx="0" cy="0"/>
        </a:xfrm>
      </p:grpSpPr>
      <p:sp>
        <p:nvSpPr>
          <p:cNvPr id="2277" name="Google Shape;2277;g3534c6eac34_0_5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8" name="Google Shape;2278;g3534c6eac34_0_5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000">
              <a:solidFill>
                <a:schemeClr val="dk1"/>
              </a:solidFill>
              <a:latin typeface="Poppins"/>
              <a:ea typeface="Poppins"/>
              <a:cs typeface="Poppins"/>
              <a:sym typeface="Poppi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3534c6eac34_0_5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3534c6eac34_0_5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8" name="Shape 2288"/>
        <p:cNvGrpSpPr/>
        <p:nvPr/>
      </p:nvGrpSpPr>
      <p:grpSpPr>
        <a:xfrm>
          <a:off x="0" y="0"/>
          <a:ext cx="0" cy="0"/>
          <a:chOff x="0" y="0"/>
          <a:chExt cx="0" cy="0"/>
        </a:xfrm>
      </p:grpSpPr>
      <p:sp>
        <p:nvSpPr>
          <p:cNvPr id="2289" name="Google Shape;2289;g3534c6eac34_0_5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0" name="Google Shape;2290;g3534c6eac34_0_5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000">
              <a:solidFill>
                <a:schemeClr val="dk1"/>
              </a:solidFill>
              <a:latin typeface="Poppins"/>
              <a:ea typeface="Poppins"/>
              <a:cs typeface="Poppins"/>
              <a:sym typeface="Poppi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4" name="Shape 2294"/>
        <p:cNvGrpSpPr/>
        <p:nvPr/>
      </p:nvGrpSpPr>
      <p:grpSpPr>
        <a:xfrm>
          <a:off x="0" y="0"/>
          <a:ext cx="0" cy="0"/>
          <a:chOff x="0" y="0"/>
          <a:chExt cx="0" cy="0"/>
        </a:xfrm>
      </p:grpSpPr>
      <p:sp>
        <p:nvSpPr>
          <p:cNvPr id="2295" name="Google Shape;2295;g3534c6eac34_0_5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6" name="Google Shape;2296;g3534c6eac34_0_5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0" name="Shape 2300"/>
        <p:cNvGrpSpPr/>
        <p:nvPr/>
      </p:nvGrpSpPr>
      <p:grpSpPr>
        <a:xfrm>
          <a:off x="0" y="0"/>
          <a:ext cx="0" cy="0"/>
          <a:chOff x="0" y="0"/>
          <a:chExt cx="0" cy="0"/>
        </a:xfrm>
      </p:grpSpPr>
      <p:sp>
        <p:nvSpPr>
          <p:cNvPr id="2301" name="Google Shape;2301;g3534c6eac34_0_5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2" name="Google Shape;2302;g3534c6eac34_0_5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6" name="Shape 2306"/>
        <p:cNvGrpSpPr/>
        <p:nvPr/>
      </p:nvGrpSpPr>
      <p:grpSpPr>
        <a:xfrm>
          <a:off x="0" y="0"/>
          <a:ext cx="0" cy="0"/>
          <a:chOff x="0" y="0"/>
          <a:chExt cx="0" cy="0"/>
        </a:xfrm>
      </p:grpSpPr>
      <p:sp>
        <p:nvSpPr>
          <p:cNvPr id="2307" name="Google Shape;2307;g3534c6eac34_0_5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8" name="Google Shape;2308;g3534c6eac34_0_5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2" name="Shape 2312"/>
        <p:cNvGrpSpPr/>
        <p:nvPr/>
      </p:nvGrpSpPr>
      <p:grpSpPr>
        <a:xfrm>
          <a:off x="0" y="0"/>
          <a:ext cx="0" cy="0"/>
          <a:chOff x="0" y="0"/>
          <a:chExt cx="0" cy="0"/>
        </a:xfrm>
      </p:grpSpPr>
      <p:sp>
        <p:nvSpPr>
          <p:cNvPr id="2313" name="Google Shape;2313;g3534c6eac34_0_5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4" name="Google Shape;2314;g3534c6eac34_0_5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8" name="Shape 2318"/>
        <p:cNvGrpSpPr/>
        <p:nvPr/>
      </p:nvGrpSpPr>
      <p:grpSpPr>
        <a:xfrm>
          <a:off x="0" y="0"/>
          <a:ext cx="0" cy="0"/>
          <a:chOff x="0" y="0"/>
          <a:chExt cx="0" cy="0"/>
        </a:xfrm>
      </p:grpSpPr>
      <p:sp>
        <p:nvSpPr>
          <p:cNvPr id="2319" name="Google Shape;2319;g3534c6eac34_0_5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0" name="Google Shape;2320;g3534c6eac34_0_5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sz="1000">
              <a:solidFill>
                <a:schemeClr val="dk1"/>
              </a:solidFill>
              <a:latin typeface="Poppins"/>
              <a:ea typeface="Poppins"/>
              <a:cs typeface="Poppins"/>
              <a:sym typeface="Poppi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4" name="Shape 2324"/>
        <p:cNvGrpSpPr/>
        <p:nvPr/>
      </p:nvGrpSpPr>
      <p:grpSpPr>
        <a:xfrm>
          <a:off x="0" y="0"/>
          <a:ext cx="0" cy="0"/>
          <a:chOff x="0" y="0"/>
          <a:chExt cx="0" cy="0"/>
        </a:xfrm>
      </p:grpSpPr>
      <p:sp>
        <p:nvSpPr>
          <p:cNvPr id="2325" name="Google Shape;2325;g3534c6eac34_0_5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6" name="Google Shape;2326;g3534c6eac34_0_5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sz="1000">
              <a:solidFill>
                <a:schemeClr val="dk1"/>
              </a:solidFill>
              <a:latin typeface="Poppins"/>
              <a:ea typeface="Poppins"/>
              <a:cs typeface="Poppins"/>
              <a:sym typeface="Poppi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5" name="Shape 2135"/>
        <p:cNvGrpSpPr/>
        <p:nvPr/>
      </p:nvGrpSpPr>
      <p:grpSpPr>
        <a:xfrm>
          <a:off x="0" y="0"/>
          <a:ext cx="0" cy="0"/>
          <a:chOff x="0" y="0"/>
          <a:chExt cx="0" cy="0"/>
        </a:xfrm>
      </p:grpSpPr>
      <p:sp>
        <p:nvSpPr>
          <p:cNvPr id="2136" name="Google Shape;2136;g353f0de2f7a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7" name="Google Shape;2137;g353f0de2f7a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0" name="Shape 2330"/>
        <p:cNvGrpSpPr/>
        <p:nvPr/>
      </p:nvGrpSpPr>
      <p:grpSpPr>
        <a:xfrm>
          <a:off x="0" y="0"/>
          <a:ext cx="0" cy="0"/>
          <a:chOff x="0" y="0"/>
          <a:chExt cx="0" cy="0"/>
        </a:xfrm>
      </p:grpSpPr>
      <p:sp>
        <p:nvSpPr>
          <p:cNvPr id="2331" name="Google Shape;2331;g3534c6eac34_0_5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2" name="Google Shape;2332;g3534c6eac34_0_5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sz="1000">
              <a:solidFill>
                <a:schemeClr val="dk1"/>
              </a:solidFill>
              <a:latin typeface="Poppins"/>
              <a:ea typeface="Poppins"/>
              <a:cs typeface="Poppins"/>
              <a:sym typeface="Poppi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6" name="Shape 2336"/>
        <p:cNvGrpSpPr/>
        <p:nvPr/>
      </p:nvGrpSpPr>
      <p:grpSpPr>
        <a:xfrm>
          <a:off x="0" y="0"/>
          <a:ext cx="0" cy="0"/>
          <a:chOff x="0" y="0"/>
          <a:chExt cx="0" cy="0"/>
        </a:xfrm>
      </p:grpSpPr>
      <p:sp>
        <p:nvSpPr>
          <p:cNvPr id="2337" name="Google Shape;2337;g3534c6eac34_0_5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8" name="Google Shape;2338;g3534c6eac34_0_5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t/>
            </a:r>
            <a:endParaRPr sz="1000">
              <a:solidFill>
                <a:schemeClr val="dk1"/>
              </a:solidFill>
              <a:latin typeface="Poppins"/>
              <a:ea typeface="Poppins"/>
              <a:cs typeface="Poppins"/>
              <a:sym typeface="Poppins"/>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2" name="Shape 2342"/>
        <p:cNvGrpSpPr/>
        <p:nvPr/>
      </p:nvGrpSpPr>
      <p:grpSpPr>
        <a:xfrm>
          <a:off x="0" y="0"/>
          <a:ext cx="0" cy="0"/>
          <a:chOff x="0" y="0"/>
          <a:chExt cx="0" cy="0"/>
        </a:xfrm>
      </p:grpSpPr>
      <p:sp>
        <p:nvSpPr>
          <p:cNvPr id="2343" name="Google Shape;2343;g3534c6eac34_0_5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4" name="Google Shape;2344;g3534c6eac34_0_5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000">
              <a:solidFill>
                <a:schemeClr val="dk1"/>
              </a:solidFill>
              <a:latin typeface="Poppins"/>
              <a:ea typeface="Poppins"/>
              <a:cs typeface="Poppins"/>
              <a:sym typeface="Poppins"/>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8" name="Shape 2348"/>
        <p:cNvGrpSpPr/>
        <p:nvPr/>
      </p:nvGrpSpPr>
      <p:grpSpPr>
        <a:xfrm>
          <a:off x="0" y="0"/>
          <a:ext cx="0" cy="0"/>
          <a:chOff x="0" y="0"/>
          <a:chExt cx="0" cy="0"/>
        </a:xfrm>
      </p:grpSpPr>
      <p:sp>
        <p:nvSpPr>
          <p:cNvPr id="2349" name="Google Shape;2349;g3534c6eac34_0_5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0" name="Google Shape;2350;g3534c6eac34_0_5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000">
              <a:solidFill>
                <a:schemeClr val="dk1"/>
              </a:solidFill>
              <a:latin typeface="Poppins"/>
              <a:ea typeface="Poppins"/>
              <a:cs typeface="Poppins"/>
              <a:sym typeface="Poppi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4" name="Shape 2354"/>
        <p:cNvGrpSpPr/>
        <p:nvPr/>
      </p:nvGrpSpPr>
      <p:grpSpPr>
        <a:xfrm>
          <a:off x="0" y="0"/>
          <a:ext cx="0" cy="0"/>
          <a:chOff x="0" y="0"/>
          <a:chExt cx="0" cy="0"/>
        </a:xfrm>
      </p:grpSpPr>
      <p:sp>
        <p:nvSpPr>
          <p:cNvPr id="2355" name="Google Shape;2355;g3534c6eac34_0_5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6" name="Google Shape;2356;g3534c6eac34_0_5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1200"/>
              </a:spcBef>
              <a:spcAft>
                <a:spcPts val="1200"/>
              </a:spcAft>
              <a:buNone/>
            </a:pPr>
            <a:r>
              <a:t/>
            </a:r>
            <a:endParaRPr sz="1000">
              <a:solidFill>
                <a:srgbClr val="0F0F0F"/>
              </a:solidFill>
              <a:latin typeface="Poppins Light"/>
              <a:ea typeface="Poppins Light"/>
              <a:cs typeface="Poppins Light"/>
              <a:sym typeface="Poppins Light"/>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0" name="Shape 2360"/>
        <p:cNvGrpSpPr/>
        <p:nvPr/>
      </p:nvGrpSpPr>
      <p:grpSpPr>
        <a:xfrm>
          <a:off x="0" y="0"/>
          <a:ext cx="0" cy="0"/>
          <a:chOff x="0" y="0"/>
          <a:chExt cx="0" cy="0"/>
        </a:xfrm>
      </p:grpSpPr>
      <p:sp>
        <p:nvSpPr>
          <p:cNvPr id="2361" name="Google Shape;2361;g3534c6eac34_0_3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2" name="Google Shape;2362;g3534c6eac34_0_3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Poppins Medium"/>
              <a:ea typeface="Poppins Medium"/>
              <a:cs typeface="Poppins Medium"/>
              <a:sym typeface="Poppins Medium"/>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6" name="Shape 2366"/>
        <p:cNvGrpSpPr/>
        <p:nvPr/>
      </p:nvGrpSpPr>
      <p:grpSpPr>
        <a:xfrm>
          <a:off x="0" y="0"/>
          <a:ext cx="0" cy="0"/>
          <a:chOff x="0" y="0"/>
          <a:chExt cx="0" cy="0"/>
        </a:xfrm>
      </p:grpSpPr>
      <p:sp>
        <p:nvSpPr>
          <p:cNvPr id="2367" name="Google Shape;2367;g353f0de2f7a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8" name="Google Shape;2368;g353f0de2f7a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3" name="Shape 2563"/>
        <p:cNvGrpSpPr/>
        <p:nvPr/>
      </p:nvGrpSpPr>
      <p:grpSpPr>
        <a:xfrm>
          <a:off x="0" y="0"/>
          <a:ext cx="0" cy="0"/>
          <a:chOff x="0" y="0"/>
          <a:chExt cx="0" cy="0"/>
        </a:xfrm>
      </p:grpSpPr>
      <p:sp>
        <p:nvSpPr>
          <p:cNvPr id="2564" name="Google Shape;2564;g352c26c0d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5" name="Google Shape;2565;g352c26c0d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9" name="Shape 2569"/>
        <p:cNvGrpSpPr/>
        <p:nvPr/>
      </p:nvGrpSpPr>
      <p:grpSpPr>
        <a:xfrm>
          <a:off x="0" y="0"/>
          <a:ext cx="0" cy="0"/>
          <a:chOff x="0" y="0"/>
          <a:chExt cx="0" cy="0"/>
        </a:xfrm>
      </p:grpSpPr>
      <p:sp>
        <p:nvSpPr>
          <p:cNvPr id="2570" name="Google Shape;2570;g353f0de2f7a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1" name="Google Shape;2571;g353f0de2f7a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6" name="Shape 2766"/>
        <p:cNvGrpSpPr/>
        <p:nvPr/>
      </p:nvGrpSpPr>
      <p:grpSpPr>
        <a:xfrm>
          <a:off x="0" y="0"/>
          <a:ext cx="0" cy="0"/>
          <a:chOff x="0" y="0"/>
          <a:chExt cx="0" cy="0"/>
        </a:xfrm>
      </p:grpSpPr>
      <p:sp>
        <p:nvSpPr>
          <p:cNvPr id="2767" name="Google Shape;2767;g3534c6eac34_0_2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8" name="Google Shape;2768;g3534c6eac34_0_2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1" name="Shape 2141"/>
        <p:cNvGrpSpPr/>
        <p:nvPr/>
      </p:nvGrpSpPr>
      <p:grpSpPr>
        <a:xfrm>
          <a:off x="0" y="0"/>
          <a:ext cx="0" cy="0"/>
          <a:chOff x="0" y="0"/>
          <a:chExt cx="0" cy="0"/>
        </a:xfrm>
      </p:grpSpPr>
      <p:sp>
        <p:nvSpPr>
          <p:cNvPr id="2142" name="Google Shape;2142;g353f0de2f7a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3" name="Google Shape;2143;g353f0de2f7a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2" name="Shape 2772"/>
        <p:cNvGrpSpPr/>
        <p:nvPr/>
      </p:nvGrpSpPr>
      <p:grpSpPr>
        <a:xfrm>
          <a:off x="0" y="0"/>
          <a:ext cx="0" cy="0"/>
          <a:chOff x="0" y="0"/>
          <a:chExt cx="0" cy="0"/>
        </a:xfrm>
      </p:grpSpPr>
      <p:sp>
        <p:nvSpPr>
          <p:cNvPr id="2773" name="Google Shape;2773;g3534c6eac34_0_2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4" name="Google Shape;2774;g3534c6eac34_0_2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8" name="Shape 2778"/>
        <p:cNvGrpSpPr/>
        <p:nvPr/>
      </p:nvGrpSpPr>
      <p:grpSpPr>
        <a:xfrm>
          <a:off x="0" y="0"/>
          <a:ext cx="0" cy="0"/>
          <a:chOff x="0" y="0"/>
          <a:chExt cx="0" cy="0"/>
        </a:xfrm>
      </p:grpSpPr>
      <p:sp>
        <p:nvSpPr>
          <p:cNvPr id="2779" name="Google Shape;2779;g3534c6eac34_0_2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0" name="Google Shape;2780;g3534c6eac34_0_2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1" name="Shape 2791"/>
        <p:cNvGrpSpPr/>
        <p:nvPr/>
      </p:nvGrpSpPr>
      <p:grpSpPr>
        <a:xfrm>
          <a:off x="0" y="0"/>
          <a:ext cx="0" cy="0"/>
          <a:chOff x="0" y="0"/>
          <a:chExt cx="0" cy="0"/>
        </a:xfrm>
      </p:grpSpPr>
      <p:sp>
        <p:nvSpPr>
          <p:cNvPr id="2792" name="Google Shape;2792;g3534c6eac34_0_2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3" name="Google Shape;2793;g3534c6eac34_0_2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Poppins Medium"/>
              <a:ea typeface="Poppins Medium"/>
              <a:cs typeface="Poppins Medium"/>
              <a:sym typeface="Poppins Medium"/>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2" name="Shape 2802"/>
        <p:cNvGrpSpPr/>
        <p:nvPr/>
      </p:nvGrpSpPr>
      <p:grpSpPr>
        <a:xfrm>
          <a:off x="0" y="0"/>
          <a:ext cx="0" cy="0"/>
          <a:chOff x="0" y="0"/>
          <a:chExt cx="0" cy="0"/>
        </a:xfrm>
      </p:grpSpPr>
      <p:sp>
        <p:nvSpPr>
          <p:cNvPr id="2803" name="Google Shape;2803;g3534c6eac34_0_2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4" name="Google Shape;2804;g3534c6eac34_0_2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Poppins Medium"/>
              <a:ea typeface="Poppins Medium"/>
              <a:cs typeface="Poppins Medium"/>
              <a:sym typeface="Poppins Medium"/>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3" name="Shape 2813"/>
        <p:cNvGrpSpPr/>
        <p:nvPr/>
      </p:nvGrpSpPr>
      <p:grpSpPr>
        <a:xfrm>
          <a:off x="0" y="0"/>
          <a:ext cx="0" cy="0"/>
          <a:chOff x="0" y="0"/>
          <a:chExt cx="0" cy="0"/>
        </a:xfrm>
      </p:grpSpPr>
      <p:sp>
        <p:nvSpPr>
          <p:cNvPr id="2814" name="Google Shape;2814;g3534c6eac34_0_2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5" name="Google Shape;2815;g3534c6eac34_0_2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4" name="Shape 2824"/>
        <p:cNvGrpSpPr/>
        <p:nvPr/>
      </p:nvGrpSpPr>
      <p:grpSpPr>
        <a:xfrm>
          <a:off x="0" y="0"/>
          <a:ext cx="0" cy="0"/>
          <a:chOff x="0" y="0"/>
          <a:chExt cx="0" cy="0"/>
        </a:xfrm>
      </p:grpSpPr>
      <p:sp>
        <p:nvSpPr>
          <p:cNvPr id="2825" name="Google Shape;2825;g3534c6eac34_0_2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6" name="Google Shape;2826;g3534c6eac34_0_2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Poppins Medium"/>
              <a:ea typeface="Poppins Medium"/>
              <a:cs typeface="Poppins Medium"/>
              <a:sym typeface="Poppins Medium"/>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5" name="Shape 2835"/>
        <p:cNvGrpSpPr/>
        <p:nvPr/>
      </p:nvGrpSpPr>
      <p:grpSpPr>
        <a:xfrm>
          <a:off x="0" y="0"/>
          <a:ext cx="0" cy="0"/>
          <a:chOff x="0" y="0"/>
          <a:chExt cx="0" cy="0"/>
        </a:xfrm>
      </p:grpSpPr>
      <p:sp>
        <p:nvSpPr>
          <p:cNvPr id="2836" name="Google Shape;2836;g3534c6eac34_0_2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7" name="Google Shape;2837;g3534c6eac34_0_2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6" name="Shape 2846"/>
        <p:cNvGrpSpPr/>
        <p:nvPr/>
      </p:nvGrpSpPr>
      <p:grpSpPr>
        <a:xfrm>
          <a:off x="0" y="0"/>
          <a:ext cx="0" cy="0"/>
          <a:chOff x="0" y="0"/>
          <a:chExt cx="0" cy="0"/>
        </a:xfrm>
      </p:grpSpPr>
      <p:sp>
        <p:nvSpPr>
          <p:cNvPr id="2847" name="Google Shape;2847;g3534c6eac34_0_2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8" name="Google Shape;2848;g3534c6eac34_0_2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Poppins Medium"/>
              <a:ea typeface="Poppins Medium"/>
              <a:cs typeface="Poppins Medium"/>
              <a:sym typeface="Poppins Medium"/>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7" name="Shape 2857"/>
        <p:cNvGrpSpPr/>
        <p:nvPr/>
      </p:nvGrpSpPr>
      <p:grpSpPr>
        <a:xfrm>
          <a:off x="0" y="0"/>
          <a:ext cx="0" cy="0"/>
          <a:chOff x="0" y="0"/>
          <a:chExt cx="0" cy="0"/>
        </a:xfrm>
      </p:grpSpPr>
      <p:sp>
        <p:nvSpPr>
          <p:cNvPr id="2858" name="Google Shape;2858;g3534c6eac34_0_2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9" name="Google Shape;2859;g3534c6eac34_0_2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8" name="Shape 2868"/>
        <p:cNvGrpSpPr/>
        <p:nvPr/>
      </p:nvGrpSpPr>
      <p:grpSpPr>
        <a:xfrm>
          <a:off x="0" y="0"/>
          <a:ext cx="0" cy="0"/>
          <a:chOff x="0" y="0"/>
          <a:chExt cx="0" cy="0"/>
        </a:xfrm>
      </p:grpSpPr>
      <p:sp>
        <p:nvSpPr>
          <p:cNvPr id="2869" name="Google Shape;2869;g3534c6eac34_0_2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0" name="Google Shape;2870;g3534c6eac34_0_2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Poppins Medium"/>
              <a:ea typeface="Poppins Medium"/>
              <a:cs typeface="Poppins Medium"/>
              <a:sym typeface="Poppins Medium"/>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7" name="Shape 2147"/>
        <p:cNvGrpSpPr/>
        <p:nvPr/>
      </p:nvGrpSpPr>
      <p:grpSpPr>
        <a:xfrm>
          <a:off x="0" y="0"/>
          <a:ext cx="0" cy="0"/>
          <a:chOff x="0" y="0"/>
          <a:chExt cx="0" cy="0"/>
        </a:xfrm>
      </p:grpSpPr>
      <p:sp>
        <p:nvSpPr>
          <p:cNvPr id="2148" name="Google Shape;2148;g353f0de2f7a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9" name="Google Shape;2149;g353f0de2f7a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9" name="Shape 2879"/>
        <p:cNvGrpSpPr/>
        <p:nvPr/>
      </p:nvGrpSpPr>
      <p:grpSpPr>
        <a:xfrm>
          <a:off x="0" y="0"/>
          <a:ext cx="0" cy="0"/>
          <a:chOff x="0" y="0"/>
          <a:chExt cx="0" cy="0"/>
        </a:xfrm>
      </p:grpSpPr>
      <p:sp>
        <p:nvSpPr>
          <p:cNvPr id="2880" name="Google Shape;2880;g3534c6eac34_0_2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1" name="Google Shape;2881;g3534c6eac34_0_2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0" name="Shape 2890"/>
        <p:cNvGrpSpPr/>
        <p:nvPr/>
      </p:nvGrpSpPr>
      <p:grpSpPr>
        <a:xfrm>
          <a:off x="0" y="0"/>
          <a:ext cx="0" cy="0"/>
          <a:chOff x="0" y="0"/>
          <a:chExt cx="0" cy="0"/>
        </a:xfrm>
      </p:grpSpPr>
      <p:sp>
        <p:nvSpPr>
          <p:cNvPr id="2891" name="Google Shape;2891;g3534c6eac34_0_2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2" name="Google Shape;2892;g3534c6eac34_0_2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Poppins Medium"/>
              <a:ea typeface="Poppins Medium"/>
              <a:cs typeface="Poppins Medium"/>
              <a:sym typeface="Poppins Medium"/>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1" name="Shape 2901"/>
        <p:cNvGrpSpPr/>
        <p:nvPr/>
      </p:nvGrpSpPr>
      <p:grpSpPr>
        <a:xfrm>
          <a:off x="0" y="0"/>
          <a:ext cx="0" cy="0"/>
          <a:chOff x="0" y="0"/>
          <a:chExt cx="0" cy="0"/>
        </a:xfrm>
      </p:grpSpPr>
      <p:sp>
        <p:nvSpPr>
          <p:cNvPr id="2902" name="Google Shape;2902;g3534c6eac34_0_2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3" name="Google Shape;2903;g3534c6eac34_0_2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4" name="Shape 2914"/>
        <p:cNvGrpSpPr/>
        <p:nvPr/>
      </p:nvGrpSpPr>
      <p:grpSpPr>
        <a:xfrm>
          <a:off x="0" y="0"/>
          <a:ext cx="0" cy="0"/>
          <a:chOff x="0" y="0"/>
          <a:chExt cx="0" cy="0"/>
        </a:xfrm>
      </p:grpSpPr>
      <p:sp>
        <p:nvSpPr>
          <p:cNvPr id="2915" name="Google Shape;2915;g3534c6eac34_0_29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6" name="Google Shape;2916;g3534c6eac34_0_29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7" name="Shape 2927"/>
        <p:cNvGrpSpPr/>
        <p:nvPr/>
      </p:nvGrpSpPr>
      <p:grpSpPr>
        <a:xfrm>
          <a:off x="0" y="0"/>
          <a:ext cx="0" cy="0"/>
          <a:chOff x="0" y="0"/>
          <a:chExt cx="0" cy="0"/>
        </a:xfrm>
      </p:grpSpPr>
      <p:sp>
        <p:nvSpPr>
          <p:cNvPr id="2928" name="Google Shape;2928;g3534c6eac34_0_2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9" name="Google Shape;2929;g3534c6eac34_0_2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0" name="Shape 2940"/>
        <p:cNvGrpSpPr/>
        <p:nvPr/>
      </p:nvGrpSpPr>
      <p:grpSpPr>
        <a:xfrm>
          <a:off x="0" y="0"/>
          <a:ext cx="0" cy="0"/>
          <a:chOff x="0" y="0"/>
          <a:chExt cx="0" cy="0"/>
        </a:xfrm>
      </p:grpSpPr>
      <p:sp>
        <p:nvSpPr>
          <p:cNvPr id="2941" name="Google Shape;2941;g3534c6eac34_0_2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2" name="Google Shape;2942;g3534c6eac34_0_2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3" name="Shape 2953"/>
        <p:cNvGrpSpPr/>
        <p:nvPr/>
      </p:nvGrpSpPr>
      <p:grpSpPr>
        <a:xfrm>
          <a:off x="0" y="0"/>
          <a:ext cx="0" cy="0"/>
          <a:chOff x="0" y="0"/>
          <a:chExt cx="0" cy="0"/>
        </a:xfrm>
      </p:grpSpPr>
      <p:sp>
        <p:nvSpPr>
          <p:cNvPr id="2954" name="Google Shape;2954;g3534c6eac34_0_2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5" name="Google Shape;2955;g3534c6eac34_0_2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3" name="Shape 2153"/>
        <p:cNvGrpSpPr/>
        <p:nvPr/>
      </p:nvGrpSpPr>
      <p:grpSpPr>
        <a:xfrm>
          <a:off x="0" y="0"/>
          <a:ext cx="0" cy="0"/>
          <a:chOff x="0" y="0"/>
          <a:chExt cx="0" cy="0"/>
        </a:xfrm>
      </p:grpSpPr>
      <p:sp>
        <p:nvSpPr>
          <p:cNvPr id="2154" name="Google Shape;2154;g3534c6eac34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5" name="Google Shape;2155;g3534c6eac34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6" name="Shape 2176"/>
        <p:cNvGrpSpPr/>
        <p:nvPr/>
      </p:nvGrpSpPr>
      <p:grpSpPr>
        <a:xfrm>
          <a:off x="0" y="0"/>
          <a:ext cx="0" cy="0"/>
          <a:chOff x="0" y="0"/>
          <a:chExt cx="0" cy="0"/>
        </a:xfrm>
      </p:grpSpPr>
      <p:sp>
        <p:nvSpPr>
          <p:cNvPr id="2177" name="Google Shape;2177;g353f0de2f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8" name="Google Shape;2178;g353f0de2f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2" name="Shape 2182"/>
        <p:cNvGrpSpPr/>
        <p:nvPr/>
      </p:nvGrpSpPr>
      <p:grpSpPr>
        <a:xfrm>
          <a:off x="0" y="0"/>
          <a:ext cx="0" cy="0"/>
          <a:chOff x="0" y="0"/>
          <a:chExt cx="0" cy="0"/>
        </a:xfrm>
      </p:grpSpPr>
      <p:sp>
        <p:nvSpPr>
          <p:cNvPr id="2183" name="Google Shape;2183;g353f0de2f7a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4" name="Google Shape;2184;g353f0de2f7a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8" name="Shape 2188"/>
        <p:cNvGrpSpPr/>
        <p:nvPr/>
      </p:nvGrpSpPr>
      <p:grpSpPr>
        <a:xfrm>
          <a:off x="0" y="0"/>
          <a:ext cx="0" cy="0"/>
          <a:chOff x="0" y="0"/>
          <a:chExt cx="0" cy="0"/>
        </a:xfrm>
      </p:grpSpPr>
      <p:sp>
        <p:nvSpPr>
          <p:cNvPr id="2189" name="Google Shape;2189;g353f0de2f7a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0" name="Google Shape;2190;g353f0de2f7a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00">
              <a:solidFill>
                <a:schemeClr val="dk1"/>
              </a:solidFill>
              <a:latin typeface="Poppins"/>
              <a:ea typeface="Poppins"/>
              <a:cs typeface="Poppins"/>
              <a:sym typeface="Poppi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hyperlink" Target="http://bit.ly/2Tynxth" TargetMode="External"/><Relationship Id="rId3" Type="http://schemas.openxmlformats.org/officeDocument/2006/relationships/hyperlink" Target="https://flaticon.com/" TargetMode="External"/><Relationship Id="rId4" Type="http://schemas.openxmlformats.org/officeDocument/2006/relationships/hyperlink" Target="https://freepik.com/" TargetMode="Externa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05" name="Shape 805"/>
        <p:cNvGrpSpPr/>
        <p:nvPr/>
      </p:nvGrpSpPr>
      <p:grpSpPr>
        <a:xfrm>
          <a:off x="0" y="0"/>
          <a:ext cx="0" cy="0"/>
          <a:chOff x="0" y="0"/>
          <a:chExt cx="0" cy="0"/>
        </a:xfrm>
      </p:grpSpPr>
      <p:sp>
        <p:nvSpPr>
          <p:cNvPr id="806" name="Google Shape;806;p106"/>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807" name="Google Shape;807;p106"/>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808" name="Google Shape;808;p106"/>
          <p:cNvSpPr/>
          <p:nvPr>
            <p:ph idx="2" type="pic"/>
          </p:nvPr>
        </p:nvSpPr>
        <p:spPr>
          <a:xfrm>
            <a:off x="5212625" y="539500"/>
            <a:ext cx="3931500" cy="4604100"/>
          </a:xfrm>
          <a:prstGeom prst="rect">
            <a:avLst/>
          </a:prstGeom>
          <a:noFill/>
          <a:ln>
            <a:noFill/>
          </a:ln>
        </p:spPr>
      </p:sp>
      <p:grpSp>
        <p:nvGrpSpPr>
          <p:cNvPr id="809" name="Google Shape;809;p106"/>
          <p:cNvGrpSpPr/>
          <p:nvPr/>
        </p:nvGrpSpPr>
        <p:grpSpPr>
          <a:xfrm>
            <a:off x="0" y="0"/>
            <a:ext cx="5212500" cy="5143625"/>
            <a:chOff x="0" y="0"/>
            <a:chExt cx="5212500" cy="5143625"/>
          </a:xfrm>
        </p:grpSpPr>
        <p:sp>
          <p:nvSpPr>
            <p:cNvPr id="810" name="Google Shape;810;p106"/>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06"/>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06"/>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13" name="Shape 813"/>
        <p:cNvGrpSpPr/>
        <p:nvPr/>
      </p:nvGrpSpPr>
      <p:grpSpPr>
        <a:xfrm>
          <a:off x="0" y="0"/>
          <a:ext cx="0" cy="0"/>
          <a:chOff x="0" y="0"/>
          <a:chExt cx="0" cy="0"/>
        </a:xfrm>
      </p:grpSpPr>
      <p:sp>
        <p:nvSpPr>
          <p:cNvPr id="814" name="Google Shape;814;p107"/>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815" name="Google Shape;815;p107"/>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816" name="Google Shape;816;p107"/>
          <p:cNvSpPr/>
          <p:nvPr>
            <p:ph idx="3" type="pic"/>
          </p:nvPr>
        </p:nvSpPr>
        <p:spPr>
          <a:xfrm>
            <a:off x="5212625" y="535100"/>
            <a:ext cx="3931500" cy="4608600"/>
          </a:xfrm>
          <a:prstGeom prst="rect">
            <a:avLst/>
          </a:prstGeom>
          <a:noFill/>
          <a:ln>
            <a:noFill/>
          </a:ln>
        </p:spPr>
      </p:sp>
      <p:grpSp>
        <p:nvGrpSpPr>
          <p:cNvPr id="817" name="Google Shape;817;p107"/>
          <p:cNvGrpSpPr/>
          <p:nvPr/>
        </p:nvGrpSpPr>
        <p:grpSpPr>
          <a:xfrm>
            <a:off x="0" y="0"/>
            <a:ext cx="713100" cy="5143475"/>
            <a:chOff x="0" y="0"/>
            <a:chExt cx="713100" cy="5143475"/>
          </a:xfrm>
        </p:grpSpPr>
        <p:sp>
          <p:nvSpPr>
            <p:cNvPr id="818" name="Google Shape;818;p107"/>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07"/>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20" name="Shape 820"/>
        <p:cNvGrpSpPr/>
        <p:nvPr/>
      </p:nvGrpSpPr>
      <p:grpSpPr>
        <a:xfrm>
          <a:off x="0" y="0"/>
          <a:ext cx="0" cy="0"/>
          <a:chOff x="0" y="0"/>
          <a:chExt cx="0" cy="0"/>
        </a:xfrm>
      </p:grpSpPr>
      <p:sp>
        <p:nvSpPr>
          <p:cNvPr id="821" name="Google Shape;821;p10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22" name="Google Shape;822;p108"/>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823" name="Google Shape;823;p108"/>
          <p:cNvGrpSpPr/>
          <p:nvPr/>
        </p:nvGrpSpPr>
        <p:grpSpPr>
          <a:xfrm flipH="1">
            <a:off x="0" y="0"/>
            <a:ext cx="9144125" cy="5143625"/>
            <a:chOff x="0" y="0"/>
            <a:chExt cx="9144125" cy="5143625"/>
          </a:xfrm>
        </p:grpSpPr>
        <p:sp>
          <p:nvSpPr>
            <p:cNvPr id="824" name="Google Shape;824;p108"/>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08"/>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08"/>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27" name="Shape 827"/>
        <p:cNvGrpSpPr/>
        <p:nvPr/>
      </p:nvGrpSpPr>
      <p:grpSpPr>
        <a:xfrm>
          <a:off x="0" y="0"/>
          <a:ext cx="0" cy="0"/>
          <a:chOff x="0" y="0"/>
          <a:chExt cx="0" cy="0"/>
        </a:xfrm>
      </p:grpSpPr>
      <p:sp>
        <p:nvSpPr>
          <p:cNvPr id="828" name="Google Shape;828;p10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29" name="Google Shape;829;p109"/>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30" name="Google Shape;830;p109"/>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831" name="Google Shape;831;p109"/>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32" name="Google Shape;832;p109"/>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833" name="Google Shape;833;p109"/>
          <p:cNvGrpSpPr/>
          <p:nvPr/>
        </p:nvGrpSpPr>
        <p:grpSpPr>
          <a:xfrm>
            <a:off x="0" y="0"/>
            <a:ext cx="9144000" cy="5143625"/>
            <a:chOff x="0" y="0"/>
            <a:chExt cx="9144000" cy="5143625"/>
          </a:xfrm>
        </p:grpSpPr>
        <p:sp>
          <p:nvSpPr>
            <p:cNvPr id="834" name="Google Shape;834;p109"/>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09"/>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09"/>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37" name="Shape 837"/>
        <p:cNvGrpSpPr/>
        <p:nvPr/>
      </p:nvGrpSpPr>
      <p:grpSpPr>
        <a:xfrm>
          <a:off x="0" y="0"/>
          <a:ext cx="0" cy="0"/>
          <a:chOff x="0" y="0"/>
          <a:chExt cx="0" cy="0"/>
        </a:xfrm>
      </p:grpSpPr>
      <p:sp>
        <p:nvSpPr>
          <p:cNvPr id="838" name="Google Shape;838;p11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839" name="Google Shape;839;p110"/>
          <p:cNvGrpSpPr/>
          <p:nvPr/>
        </p:nvGrpSpPr>
        <p:grpSpPr>
          <a:xfrm>
            <a:off x="0" y="0"/>
            <a:ext cx="9144125" cy="5143625"/>
            <a:chOff x="0" y="0"/>
            <a:chExt cx="9144125" cy="5143625"/>
          </a:xfrm>
        </p:grpSpPr>
        <p:sp>
          <p:nvSpPr>
            <p:cNvPr id="840" name="Google Shape;840;p110"/>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10"/>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10"/>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43" name="Shape 843"/>
        <p:cNvGrpSpPr/>
        <p:nvPr/>
      </p:nvGrpSpPr>
      <p:grpSpPr>
        <a:xfrm>
          <a:off x="0" y="0"/>
          <a:ext cx="0" cy="0"/>
          <a:chOff x="0" y="0"/>
          <a:chExt cx="0" cy="0"/>
        </a:xfrm>
      </p:grpSpPr>
      <p:sp>
        <p:nvSpPr>
          <p:cNvPr id="844" name="Google Shape;844;p111"/>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845" name="Google Shape;845;p111"/>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46" name="Google Shape;846;p111"/>
          <p:cNvSpPr/>
          <p:nvPr>
            <p:ph idx="2" type="pic"/>
          </p:nvPr>
        </p:nvSpPr>
        <p:spPr>
          <a:xfrm>
            <a:off x="0" y="539500"/>
            <a:ext cx="3931500" cy="4604100"/>
          </a:xfrm>
          <a:prstGeom prst="rect">
            <a:avLst/>
          </a:prstGeom>
          <a:noFill/>
          <a:ln>
            <a:noFill/>
          </a:ln>
        </p:spPr>
      </p:sp>
      <p:grpSp>
        <p:nvGrpSpPr>
          <p:cNvPr id="847" name="Google Shape;847;p111"/>
          <p:cNvGrpSpPr/>
          <p:nvPr/>
        </p:nvGrpSpPr>
        <p:grpSpPr>
          <a:xfrm>
            <a:off x="3931500" y="0"/>
            <a:ext cx="5212650" cy="5143625"/>
            <a:chOff x="3931500" y="0"/>
            <a:chExt cx="5212650" cy="5143625"/>
          </a:xfrm>
        </p:grpSpPr>
        <p:sp>
          <p:nvSpPr>
            <p:cNvPr id="848" name="Google Shape;848;p111"/>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11"/>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11"/>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1" name="Shape 851"/>
        <p:cNvGrpSpPr/>
        <p:nvPr/>
      </p:nvGrpSpPr>
      <p:grpSpPr>
        <a:xfrm>
          <a:off x="0" y="0"/>
          <a:ext cx="0" cy="0"/>
          <a:chOff x="0" y="0"/>
          <a:chExt cx="0" cy="0"/>
        </a:xfrm>
      </p:grpSpPr>
      <p:sp>
        <p:nvSpPr>
          <p:cNvPr id="852" name="Google Shape;852;p112"/>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853" name="Google Shape;853;p112"/>
          <p:cNvGrpSpPr/>
          <p:nvPr/>
        </p:nvGrpSpPr>
        <p:grpSpPr>
          <a:xfrm>
            <a:off x="0" y="0"/>
            <a:ext cx="9144000" cy="5143475"/>
            <a:chOff x="0" y="0"/>
            <a:chExt cx="9144000" cy="5143475"/>
          </a:xfrm>
        </p:grpSpPr>
        <p:grpSp>
          <p:nvGrpSpPr>
            <p:cNvPr id="854" name="Google Shape;854;p112"/>
            <p:cNvGrpSpPr/>
            <p:nvPr/>
          </p:nvGrpSpPr>
          <p:grpSpPr>
            <a:xfrm flipH="1" rot="10800000">
              <a:off x="0" y="0"/>
              <a:ext cx="713100" cy="5143475"/>
              <a:chOff x="0" y="0"/>
              <a:chExt cx="713100" cy="5143475"/>
            </a:xfrm>
          </p:grpSpPr>
          <p:sp>
            <p:nvSpPr>
              <p:cNvPr id="855" name="Google Shape;855;p112"/>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12"/>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112"/>
            <p:cNvGrpSpPr/>
            <p:nvPr/>
          </p:nvGrpSpPr>
          <p:grpSpPr>
            <a:xfrm flipH="1">
              <a:off x="8430900" y="0"/>
              <a:ext cx="713100" cy="5143475"/>
              <a:chOff x="0" y="0"/>
              <a:chExt cx="713100" cy="5143475"/>
            </a:xfrm>
          </p:grpSpPr>
          <p:sp>
            <p:nvSpPr>
              <p:cNvPr id="858" name="Google Shape;858;p112"/>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12"/>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0" name="Shape 860"/>
        <p:cNvGrpSpPr/>
        <p:nvPr/>
      </p:nvGrpSpPr>
      <p:grpSpPr>
        <a:xfrm>
          <a:off x="0" y="0"/>
          <a:ext cx="0" cy="0"/>
          <a:chOff x="0" y="0"/>
          <a:chExt cx="0" cy="0"/>
        </a:xfrm>
      </p:grpSpPr>
      <p:sp>
        <p:nvSpPr>
          <p:cNvPr id="861" name="Google Shape;861;p113"/>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862" name="Google Shape;862;p113"/>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863" name="Google Shape;863;p113"/>
          <p:cNvGrpSpPr/>
          <p:nvPr/>
        </p:nvGrpSpPr>
        <p:grpSpPr>
          <a:xfrm flipH="1">
            <a:off x="0" y="0"/>
            <a:ext cx="9144000" cy="5143625"/>
            <a:chOff x="0" y="0"/>
            <a:chExt cx="9144000" cy="5143625"/>
          </a:xfrm>
        </p:grpSpPr>
        <p:grpSp>
          <p:nvGrpSpPr>
            <p:cNvPr id="864" name="Google Shape;864;p113"/>
            <p:cNvGrpSpPr/>
            <p:nvPr/>
          </p:nvGrpSpPr>
          <p:grpSpPr>
            <a:xfrm flipH="1">
              <a:off x="0" y="0"/>
              <a:ext cx="7465150" cy="5143625"/>
              <a:chOff x="1679000" y="0"/>
              <a:chExt cx="7465150" cy="5143625"/>
            </a:xfrm>
          </p:grpSpPr>
          <p:sp>
            <p:nvSpPr>
              <p:cNvPr id="865" name="Google Shape;865;p113"/>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13"/>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13"/>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 name="Google Shape;868;p113"/>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9" name="Shape 869"/>
        <p:cNvGrpSpPr/>
        <p:nvPr/>
      </p:nvGrpSpPr>
      <p:grpSpPr>
        <a:xfrm>
          <a:off x="0" y="0"/>
          <a:ext cx="0" cy="0"/>
          <a:chOff x="0" y="0"/>
          <a:chExt cx="0" cy="0"/>
        </a:xfrm>
      </p:grpSpPr>
      <p:sp>
        <p:nvSpPr>
          <p:cNvPr id="870" name="Google Shape;870;p114"/>
          <p:cNvSpPr/>
          <p:nvPr>
            <p:ph idx="2" type="pic"/>
          </p:nvPr>
        </p:nvSpPr>
        <p:spPr>
          <a:xfrm>
            <a:off x="-100" y="0"/>
            <a:ext cx="9144000" cy="5143500"/>
          </a:xfrm>
          <a:prstGeom prst="rect">
            <a:avLst/>
          </a:prstGeom>
          <a:noFill/>
          <a:ln>
            <a:noFill/>
          </a:ln>
        </p:spPr>
      </p:sp>
      <p:sp>
        <p:nvSpPr>
          <p:cNvPr id="871" name="Google Shape;871;p114"/>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72" name="Shape 872"/>
        <p:cNvGrpSpPr/>
        <p:nvPr/>
      </p:nvGrpSpPr>
      <p:grpSpPr>
        <a:xfrm>
          <a:off x="0" y="0"/>
          <a:ext cx="0" cy="0"/>
          <a:chOff x="0" y="0"/>
          <a:chExt cx="0" cy="0"/>
        </a:xfrm>
      </p:grpSpPr>
      <p:sp>
        <p:nvSpPr>
          <p:cNvPr id="873" name="Google Shape;873;p115"/>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874" name="Google Shape;874;p115"/>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875" name="Google Shape;875;p115"/>
          <p:cNvGrpSpPr/>
          <p:nvPr/>
        </p:nvGrpSpPr>
        <p:grpSpPr>
          <a:xfrm>
            <a:off x="0" y="0"/>
            <a:ext cx="9144000" cy="5143625"/>
            <a:chOff x="0" y="0"/>
            <a:chExt cx="9144000" cy="5143625"/>
          </a:xfrm>
        </p:grpSpPr>
        <p:grpSp>
          <p:nvGrpSpPr>
            <p:cNvPr id="876" name="Google Shape;876;p115"/>
            <p:cNvGrpSpPr/>
            <p:nvPr/>
          </p:nvGrpSpPr>
          <p:grpSpPr>
            <a:xfrm flipH="1">
              <a:off x="0" y="0"/>
              <a:ext cx="7465150" cy="5143625"/>
              <a:chOff x="1679000" y="0"/>
              <a:chExt cx="7465150" cy="5143625"/>
            </a:xfrm>
          </p:grpSpPr>
          <p:sp>
            <p:nvSpPr>
              <p:cNvPr id="877" name="Google Shape;877;p115"/>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15"/>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15"/>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 name="Google Shape;880;p115"/>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881" name="Shape 881"/>
        <p:cNvGrpSpPr/>
        <p:nvPr/>
      </p:nvGrpSpPr>
      <p:grpSpPr>
        <a:xfrm>
          <a:off x="0" y="0"/>
          <a:ext cx="0" cy="0"/>
          <a:chOff x="0" y="0"/>
          <a:chExt cx="0" cy="0"/>
        </a:xfrm>
      </p:grpSpPr>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882" name="Shape 882"/>
        <p:cNvGrpSpPr/>
        <p:nvPr/>
      </p:nvGrpSpPr>
      <p:grpSpPr>
        <a:xfrm>
          <a:off x="0" y="0"/>
          <a:ext cx="0" cy="0"/>
          <a:chOff x="0" y="0"/>
          <a:chExt cx="0" cy="0"/>
        </a:xfrm>
      </p:grpSpPr>
      <p:sp>
        <p:nvSpPr>
          <p:cNvPr id="883" name="Google Shape;883;p11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84" name="Google Shape;884;p117"/>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885" name="Google Shape;885;p117"/>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886" name="Google Shape;886;p117"/>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887" name="Google Shape;887;p117"/>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888" name="Google Shape;888;p117"/>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889" name="Google Shape;889;p117"/>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890" name="Google Shape;890;p117"/>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891" name="Google Shape;891;p117"/>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892" name="Google Shape;892;p117"/>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893" name="Google Shape;893;p117"/>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894" name="Google Shape;894;p117"/>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895" name="Google Shape;895;p117"/>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896" name="Google Shape;896;p117"/>
          <p:cNvGrpSpPr/>
          <p:nvPr/>
        </p:nvGrpSpPr>
        <p:grpSpPr>
          <a:xfrm>
            <a:off x="0" y="0"/>
            <a:ext cx="9144000" cy="5143600"/>
            <a:chOff x="0" y="0"/>
            <a:chExt cx="9144000" cy="5143600"/>
          </a:xfrm>
        </p:grpSpPr>
        <p:sp>
          <p:nvSpPr>
            <p:cNvPr id="897" name="Google Shape;897;p117"/>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17"/>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17"/>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900" name="Shape 900"/>
        <p:cNvGrpSpPr/>
        <p:nvPr/>
      </p:nvGrpSpPr>
      <p:grpSpPr>
        <a:xfrm>
          <a:off x="0" y="0"/>
          <a:ext cx="0" cy="0"/>
          <a:chOff x="0" y="0"/>
          <a:chExt cx="0" cy="0"/>
        </a:xfrm>
      </p:grpSpPr>
      <p:sp>
        <p:nvSpPr>
          <p:cNvPr id="901" name="Google Shape;901;p11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902" name="Google Shape;902;p118"/>
          <p:cNvGrpSpPr/>
          <p:nvPr/>
        </p:nvGrpSpPr>
        <p:grpSpPr>
          <a:xfrm>
            <a:off x="0" y="0"/>
            <a:ext cx="9144000" cy="5143650"/>
            <a:chOff x="0" y="0"/>
            <a:chExt cx="9144000" cy="5143650"/>
          </a:xfrm>
        </p:grpSpPr>
        <p:sp>
          <p:nvSpPr>
            <p:cNvPr id="903" name="Google Shape;903;p118"/>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18"/>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18"/>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906" name="Shape 906"/>
        <p:cNvGrpSpPr/>
        <p:nvPr/>
      </p:nvGrpSpPr>
      <p:grpSpPr>
        <a:xfrm>
          <a:off x="0" y="0"/>
          <a:ext cx="0" cy="0"/>
          <a:chOff x="0" y="0"/>
          <a:chExt cx="0" cy="0"/>
        </a:xfrm>
      </p:grpSpPr>
      <p:sp>
        <p:nvSpPr>
          <p:cNvPr id="907" name="Google Shape;907;p11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908" name="Google Shape;908;p119"/>
          <p:cNvGrpSpPr/>
          <p:nvPr/>
        </p:nvGrpSpPr>
        <p:grpSpPr>
          <a:xfrm flipH="1">
            <a:off x="0" y="-50"/>
            <a:ext cx="9144000" cy="5143600"/>
            <a:chOff x="0" y="0"/>
            <a:chExt cx="9144000" cy="5143600"/>
          </a:xfrm>
        </p:grpSpPr>
        <p:sp>
          <p:nvSpPr>
            <p:cNvPr id="909" name="Google Shape;909;p119"/>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19"/>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19"/>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912" name="Shape 912"/>
        <p:cNvGrpSpPr/>
        <p:nvPr/>
      </p:nvGrpSpPr>
      <p:grpSpPr>
        <a:xfrm>
          <a:off x="0" y="0"/>
          <a:ext cx="0" cy="0"/>
          <a:chOff x="0" y="0"/>
          <a:chExt cx="0" cy="0"/>
        </a:xfrm>
      </p:grpSpPr>
      <p:sp>
        <p:nvSpPr>
          <p:cNvPr id="913" name="Google Shape;913;p120"/>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914" name="Google Shape;914;p120"/>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915" name="Google Shape;915;p120"/>
          <p:cNvGrpSpPr/>
          <p:nvPr/>
        </p:nvGrpSpPr>
        <p:grpSpPr>
          <a:xfrm flipH="1">
            <a:off x="0" y="0"/>
            <a:ext cx="9144000" cy="5143625"/>
            <a:chOff x="0" y="0"/>
            <a:chExt cx="9144000" cy="5143625"/>
          </a:xfrm>
        </p:grpSpPr>
        <p:sp>
          <p:nvSpPr>
            <p:cNvPr id="916" name="Google Shape;916;p120"/>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20"/>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20"/>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919" name="Shape 919"/>
        <p:cNvGrpSpPr/>
        <p:nvPr/>
      </p:nvGrpSpPr>
      <p:grpSpPr>
        <a:xfrm>
          <a:off x="0" y="0"/>
          <a:ext cx="0" cy="0"/>
          <a:chOff x="0" y="0"/>
          <a:chExt cx="0" cy="0"/>
        </a:xfrm>
      </p:grpSpPr>
      <p:sp>
        <p:nvSpPr>
          <p:cNvPr id="920" name="Google Shape;920;p12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921" name="Google Shape;921;p121"/>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922" name="Google Shape;922;p121"/>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923" name="Google Shape;923;p121"/>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924" name="Google Shape;924;p121"/>
          <p:cNvGrpSpPr/>
          <p:nvPr/>
        </p:nvGrpSpPr>
        <p:grpSpPr>
          <a:xfrm flipH="1">
            <a:off x="-75" y="0"/>
            <a:ext cx="9144175" cy="5143625"/>
            <a:chOff x="0" y="0"/>
            <a:chExt cx="9144175" cy="5143625"/>
          </a:xfrm>
        </p:grpSpPr>
        <p:sp>
          <p:nvSpPr>
            <p:cNvPr id="925" name="Google Shape;925;p121"/>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21"/>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21"/>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928" name="Shape 928"/>
        <p:cNvGrpSpPr/>
        <p:nvPr/>
      </p:nvGrpSpPr>
      <p:grpSpPr>
        <a:xfrm>
          <a:off x="0" y="0"/>
          <a:ext cx="0" cy="0"/>
          <a:chOff x="0" y="0"/>
          <a:chExt cx="0" cy="0"/>
        </a:xfrm>
      </p:grpSpPr>
      <p:sp>
        <p:nvSpPr>
          <p:cNvPr id="929" name="Google Shape;929;p12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930" name="Google Shape;930;p122"/>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31" name="Google Shape;931;p122"/>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32" name="Google Shape;932;p122"/>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33" name="Google Shape;933;p122"/>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34" name="Google Shape;934;p122"/>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35" name="Google Shape;935;p122"/>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936" name="Google Shape;936;p122"/>
          <p:cNvGrpSpPr/>
          <p:nvPr/>
        </p:nvGrpSpPr>
        <p:grpSpPr>
          <a:xfrm>
            <a:off x="-50" y="0"/>
            <a:ext cx="9144050" cy="5143625"/>
            <a:chOff x="-50" y="0"/>
            <a:chExt cx="9144050" cy="5143625"/>
          </a:xfrm>
        </p:grpSpPr>
        <p:sp>
          <p:nvSpPr>
            <p:cNvPr id="937" name="Google Shape;937;p122"/>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22"/>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22"/>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940" name="Shape 940"/>
        <p:cNvGrpSpPr/>
        <p:nvPr/>
      </p:nvGrpSpPr>
      <p:grpSpPr>
        <a:xfrm>
          <a:off x="0" y="0"/>
          <a:ext cx="0" cy="0"/>
          <a:chOff x="0" y="0"/>
          <a:chExt cx="0" cy="0"/>
        </a:xfrm>
      </p:grpSpPr>
      <p:sp>
        <p:nvSpPr>
          <p:cNvPr id="941" name="Google Shape;941;p12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942" name="Google Shape;942;p123"/>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43" name="Google Shape;943;p123"/>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44" name="Google Shape;944;p123"/>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45" name="Google Shape;945;p123"/>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46" name="Google Shape;946;p123"/>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47" name="Google Shape;947;p123"/>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48" name="Google Shape;948;p123"/>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49" name="Google Shape;949;p123"/>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950" name="Google Shape;950;p123"/>
          <p:cNvGrpSpPr/>
          <p:nvPr/>
        </p:nvGrpSpPr>
        <p:grpSpPr>
          <a:xfrm>
            <a:off x="0" y="0"/>
            <a:ext cx="9144000" cy="5143650"/>
            <a:chOff x="0" y="0"/>
            <a:chExt cx="9144000" cy="5143650"/>
          </a:xfrm>
        </p:grpSpPr>
        <p:sp>
          <p:nvSpPr>
            <p:cNvPr id="951" name="Google Shape;951;p123"/>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23"/>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953" name="Shape 953"/>
        <p:cNvGrpSpPr/>
        <p:nvPr/>
      </p:nvGrpSpPr>
      <p:grpSpPr>
        <a:xfrm>
          <a:off x="0" y="0"/>
          <a:ext cx="0" cy="0"/>
          <a:chOff x="0" y="0"/>
          <a:chExt cx="0" cy="0"/>
        </a:xfrm>
      </p:grpSpPr>
      <p:sp>
        <p:nvSpPr>
          <p:cNvPr id="954" name="Google Shape;954;p12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955" name="Google Shape;955;p124"/>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56" name="Google Shape;956;p124"/>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57" name="Google Shape;957;p124"/>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58" name="Google Shape;958;p124"/>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59" name="Google Shape;959;p124"/>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60" name="Google Shape;960;p124"/>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61" name="Google Shape;961;p124"/>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62" name="Google Shape;962;p124"/>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63" name="Google Shape;963;p124"/>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64" name="Google Shape;964;p124"/>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965" name="Google Shape;965;p124"/>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966" name="Google Shape;966;p124"/>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967" name="Google Shape;967;p124"/>
          <p:cNvGrpSpPr/>
          <p:nvPr/>
        </p:nvGrpSpPr>
        <p:grpSpPr>
          <a:xfrm>
            <a:off x="0" y="0"/>
            <a:ext cx="9144100" cy="5143625"/>
            <a:chOff x="0" y="0"/>
            <a:chExt cx="9144100" cy="5143625"/>
          </a:xfrm>
        </p:grpSpPr>
        <p:sp>
          <p:nvSpPr>
            <p:cNvPr id="968" name="Google Shape;968;p124"/>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24"/>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24"/>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971" name="Shape 971"/>
        <p:cNvGrpSpPr/>
        <p:nvPr/>
      </p:nvGrpSpPr>
      <p:grpSpPr>
        <a:xfrm>
          <a:off x="0" y="0"/>
          <a:ext cx="0" cy="0"/>
          <a:chOff x="0" y="0"/>
          <a:chExt cx="0" cy="0"/>
        </a:xfrm>
      </p:grpSpPr>
      <p:sp>
        <p:nvSpPr>
          <p:cNvPr id="972" name="Google Shape;972;p125"/>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973" name="Google Shape;973;p125"/>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974" name="Google Shape;974;p125"/>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975" name="Google Shape;975;p125"/>
          <p:cNvGrpSpPr/>
          <p:nvPr/>
        </p:nvGrpSpPr>
        <p:grpSpPr>
          <a:xfrm>
            <a:off x="3927875" y="0"/>
            <a:ext cx="5216100" cy="5143625"/>
            <a:chOff x="3927875" y="0"/>
            <a:chExt cx="5216100" cy="5143625"/>
          </a:xfrm>
        </p:grpSpPr>
        <p:sp>
          <p:nvSpPr>
            <p:cNvPr id="976" name="Google Shape;976;p125"/>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25"/>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25"/>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 name="Google Shape;979;p125"/>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980" name="Google Shape;980;p125"/>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55" name="Google Shape;55;p14"/>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56" name="Google Shape;56;p14"/>
          <p:cNvSpPr/>
          <p:nvPr>
            <p:ph idx="2" type="pic"/>
          </p:nvPr>
        </p:nvSpPr>
        <p:spPr>
          <a:xfrm>
            <a:off x="5212625" y="539500"/>
            <a:ext cx="3931500" cy="4604100"/>
          </a:xfrm>
          <a:prstGeom prst="rect">
            <a:avLst/>
          </a:prstGeom>
          <a:noFill/>
          <a:ln>
            <a:noFill/>
          </a:ln>
        </p:spPr>
      </p:sp>
      <p:grpSp>
        <p:nvGrpSpPr>
          <p:cNvPr id="57" name="Google Shape;57;p14"/>
          <p:cNvGrpSpPr/>
          <p:nvPr/>
        </p:nvGrpSpPr>
        <p:grpSpPr>
          <a:xfrm>
            <a:off x="0" y="0"/>
            <a:ext cx="5212500" cy="5143625"/>
            <a:chOff x="0" y="0"/>
            <a:chExt cx="5212500" cy="5143625"/>
          </a:xfrm>
        </p:grpSpPr>
        <p:sp>
          <p:nvSpPr>
            <p:cNvPr id="58" name="Google Shape;58;p14"/>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981" name="Shape 981"/>
        <p:cNvGrpSpPr/>
        <p:nvPr/>
      </p:nvGrpSpPr>
      <p:grpSpPr>
        <a:xfrm>
          <a:off x="0" y="0"/>
          <a:ext cx="0" cy="0"/>
          <a:chOff x="0" y="0"/>
          <a:chExt cx="0" cy="0"/>
        </a:xfrm>
      </p:grpSpPr>
      <p:grpSp>
        <p:nvGrpSpPr>
          <p:cNvPr id="982" name="Google Shape;982;p126"/>
          <p:cNvGrpSpPr/>
          <p:nvPr/>
        </p:nvGrpSpPr>
        <p:grpSpPr>
          <a:xfrm>
            <a:off x="0" y="0"/>
            <a:ext cx="9144000" cy="5143600"/>
            <a:chOff x="0" y="0"/>
            <a:chExt cx="9144000" cy="5143600"/>
          </a:xfrm>
        </p:grpSpPr>
        <p:sp>
          <p:nvSpPr>
            <p:cNvPr id="983" name="Google Shape;983;p126"/>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26"/>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26"/>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986" name="Shape 986"/>
        <p:cNvGrpSpPr/>
        <p:nvPr/>
      </p:nvGrpSpPr>
      <p:grpSpPr>
        <a:xfrm>
          <a:off x="0" y="0"/>
          <a:ext cx="0" cy="0"/>
          <a:chOff x="0" y="0"/>
          <a:chExt cx="0" cy="0"/>
        </a:xfrm>
      </p:grpSpPr>
      <p:grpSp>
        <p:nvGrpSpPr>
          <p:cNvPr id="987" name="Google Shape;987;p127"/>
          <p:cNvGrpSpPr/>
          <p:nvPr/>
        </p:nvGrpSpPr>
        <p:grpSpPr>
          <a:xfrm flipH="1">
            <a:off x="8430775" y="0"/>
            <a:ext cx="713100" cy="5143475"/>
            <a:chOff x="0" y="0"/>
            <a:chExt cx="713100" cy="5143475"/>
          </a:xfrm>
        </p:grpSpPr>
        <p:sp>
          <p:nvSpPr>
            <p:cNvPr id="988" name="Google Shape;988;p127"/>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27"/>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93" name="Shape 993"/>
        <p:cNvGrpSpPr/>
        <p:nvPr/>
      </p:nvGrpSpPr>
      <p:grpSpPr>
        <a:xfrm>
          <a:off x="0" y="0"/>
          <a:ext cx="0" cy="0"/>
          <a:chOff x="0" y="0"/>
          <a:chExt cx="0" cy="0"/>
        </a:xfrm>
      </p:grpSpPr>
      <p:sp>
        <p:nvSpPr>
          <p:cNvPr id="994" name="Google Shape;994;p129"/>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995" name="Google Shape;995;p129"/>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996" name="Google Shape;996;p129"/>
          <p:cNvSpPr/>
          <p:nvPr>
            <p:ph idx="2" type="pic"/>
          </p:nvPr>
        </p:nvSpPr>
        <p:spPr>
          <a:xfrm>
            <a:off x="5212625" y="539500"/>
            <a:ext cx="3931500" cy="4604100"/>
          </a:xfrm>
          <a:prstGeom prst="rect">
            <a:avLst/>
          </a:prstGeom>
          <a:noFill/>
          <a:ln>
            <a:noFill/>
          </a:ln>
        </p:spPr>
      </p:sp>
      <p:grpSp>
        <p:nvGrpSpPr>
          <p:cNvPr id="997" name="Google Shape;997;p129"/>
          <p:cNvGrpSpPr/>
          <p:nvPr/>
        </p:nvGrpSpPr>
        <p:grpSpPr>
          <a:xfrm>
            <a:off x="0" y="0"/>
            <a:ext cx="5212500" cy="5143625"/>
            <a:chOff x="0" y="0"/>
            <a:chExt cx="5212500" cy="5143625"/>
          </a:xfrm>
        </p:grpSpPr>
        <p:sp>
          <p:nvSpPr>
            <p:cNvPr id="998" name="Google Shape;998;p129"/>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29"/>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29"/>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01" name="Shape 1001"/>
        <p:cNvGrpSpPr/>
        <p:nvPr/>
      </p:nvGrpSpPr>
      <p:grpSpPr>
        <a:xfrm>
          <a:off x="0" y="0"/>
          <a:ext cx="0" cy="0"/>
          <a:chOff x="0" y="0"/>
          <a:chExt cx="0" cy="0"/>
        </a:xfrm>
      </p:grpSpPr>
      <p:sp>
        <p:nvSpPr>
          <p:cNvPr id="1002" name="Google Shape;1002;p130"/>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1003" name="Google Shape;1003;p130"/>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1004" name="Google Shape;1004;p130"/>
          <p:cNvSpPr/>
          <p:nvPr>
            <p:ph idx="3" type="pic"/>
          </p:nvPr>
        </p:nvSpPr>
        <p:spPr>
          <a:xfrm>
            <a:off x="5212625" y="535100"/>
            <a:ext cx="3931500" cy="4608600"/>
          </a:xfrm>
          <a:prstGeom prst="rect">
            <a:avLst/>
          </a:prstGeom>
          <a:noFill/>
          <a:ln>
            <a:noFill/>
          </a:ln>
        </p:spPr>
      </p:sp>
      <p:grpSp>
        <p:nvGrpSpPr>
          <p:cNvPr id="1005" name="Google Shape;1005;p130"/>
          <p:cNvGrpSpPr/>
          <p:nvPr/>
        </p:nvGrpSpPr>
        <p:grpSpPr>
          <a:xfrm>
            <a:off x="0" y="0"/>
            <a:ext cx="713100" cy="5143475"/>
            <a:chOff x="0" y="0"/>
            <a:chExt cx="713100" cy="5143475"/>
          </a:xfrm>
        </p:grpSpPr>
        <p:sp>
          <p:nvSpPr>
            <p:cNvPr id="1006" name="Google Shape;1006;p130"/>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30"/>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08" name="Shape 1008"/>
        <p:cNvGrpSpPr/>
        <p:nvPr/>
      </p:nvGrpSpPr>
      <p:grpSpPr>
        <a:xfrm>
          <a:off x="0" y="0"/>
          <a:ext cx="0" cy="0"/>
          <a:chOff x="0" y="0"/>
          <a:chExt cx="0" cy="0"/>
        </a:xfrm>
      </p:grpSpPr>
      <p:sp>
        <p:nvSpPr>
          <p:cNvPr id="1009" name="Google Shape;1009;p13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010" name="Google Shape;1010;p131"/>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1011" name="Google Shape;1011;p131"/>
          <p:cNvGrpSpPr/>
          <p:nvPr/>
        </p:nvGrpSpPr>
        <p:grpSpPr>
          <a:xfrm flipH="1">
            <a:off x="0" y="0"/>
            <a:ext cx="9144125" cy="5143625"/>
            <a:chOff x="0" y="0"/>
            <a:chExt cx="9144125" cy="5143625"/>
          </a:xfrm>
        </p:grpSpPr>
        <p:sp>
          <p:nvSpPr>
            <p:cNvPr id="1012" name="Google Shape;1012;p131"/>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31"/>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31"/>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15" name="Shape 1015"/>
        <p:cNvGrpSpPr/>
        <p:nvPr/>
      </p:nvGrpSpPr>
      <p:grpSpPr>
        <a:xfrm>
          <a:off x="0" y="0"/>
          <a:ext cx="0" cy="0"/>
          <a:chOff x="0" y="0"/>
          <a:chExt cx="0" cy="0"/>
        </a:xfrm>
      </p:grpSpPr>
      <p:sp>
        <p:nvSpPr>
          <p:cNvPr id="1016" name="Google Shape;1016;p13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017" name="Google Shape;1017;p132"/>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18" name="Google Shape;1018;p132"/>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019" name="Google Shape;1019;p132"/>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20" name="Google Shape;1020;p132"/>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021" name="Google Shape;1021;p132"/>
          <p:cNvGrpSpPr/>
          <p:nvPr/>
        </p:nvGrpSpPr>
        <p:grpSpPr>
          <a:xfrm>
            <a:off x="0" y="0"/>
            <a:ext cx="9144000" cy="5143625"/>
            <a:chOff x="0" y="0"/>
            <a:chExt cx="9144000" cy="5143625"/>
          </a:xfrm>
        </p:grpSpPr>
        <p:sp>
          <p:nvSpPr>
            <p:cNvPr id="1022" name="Google Shape;1022;p132"/>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32"/>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32"/>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25" name="Shape 1025"/>
        <p:cNvGrpSpPr/>
        <p:nvPr/>
      </p:nvGrpSpPr>
      <p:grpSpPr>
        <a:xfrm>
          <a:off x="0" y="0"/>
          <a:ext cx="0" cy="0"/>
          <a:chOff x="0" y="0"/>
          <a:chExt cx="0" cy="0"/>
        </a:xfrm>
      </p:grpSpPr>
      <p:sp>
        <p:nvSpPr>
          <p:cNvPr id="1026" name="Google Shape;1026;p13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027" name="Google Shape;1027;p133"/>
          <p:cNvGrpSpPr/>
          <p:nvPr/>
        </p:nvGrpSpPr>
        <p:grpSpPr>
          <a:xfrm>
            <a:off x="0" y="0"/>
            <a:ext cx="9144125" cy="5143625"/>
            <a:chOff x="0" y="0"/>
            <a:chExt cx="9144125" cy="5143625"/>
          </a:xfrm>
        </p:grpSpPr>
        <p:sp>
          <p:nvSpPr>
            <p:cNvPr id="1028" name="Google Shape;1028;p133"/>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33"/>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33"/>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31" name="Shape 1031"/>
        <p:cNvGrpSpPr/>
        <p:nvPr/>
      </p:nvGrpSpPr>
      <p:grpSpPr>
        <a:xfrm>
          <a:off x="0" y="0"/>
          <a:ext cx="0" cy="0"/>
          <a:chOff x="0" y="0"/>
          <a:chExt cx="0" cy="0"/>
        </a:xfrm>
      </p:grpSpPr>
      <p:sp>
        <p:nvSpPr>
          <p:cNvPr id="1032" name="Google Shape;1032;p134"/>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1033" name="Google Shape;1033;p134"/>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34" name="Google Shape;1034;p134"/>
          <p:cNvSpPr/>
          <p:nvPr>
            <p:ph idx="2" type="pic"/>
          </p:nvPr>
        </p:nvSpPr>
        <p:spPr>
          <a:xfrm>
            <a:off x="0" y="539500"/>
            <a:ext cx="3931500" cy="4604100"/>
          </a:xfrm>
          <a:prstGeom prst="rect">
            <a:avLst/>
          </a:prstGeom>
          <a:noFill/>
          <a:ln>
            <a:noFill/>
          </a:ln>
        </p:spPr>
      </p:sp>
      <p:grpSp>
        <p:nvGrpSpPr>
          <p:cNvPr id="1035" name="Google Shape;1035;p134"/>
          <p:cNvGrpSpPr/>
          <p:nvPr/>
        </p:nvGrpSpPr>
        <p:grpSpPr>
          <a:xfrm>
            <a:off x="3931500" y="0"/>
            <a:ext cx="5212650" cy="5143625"/>
            <a:chOff x="3931500" y="0"/>
            <a:chExt cx="5212650" cy="5143625"/>
          </a:xfrm>
        </p:grpSpPr>
        <p:sp>
          <p:nvSpPr>
            <p:cNvPr id="1036" name="Google Shape;1036;p134"/>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34"/>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34"/>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39" name="Shape 1039"/>
        <p:cNvGrpSpPr/>
        <p:nvPr/>
      </p:nvGrpSpPr>
      <p:grpSpPr>
        <a:xfrm>
          <a:off x="0" y="0"/>
          <a:ext cx="0" cy="0"/>
          <a:chOff x="0" y="0"/>
          <a:chExt cx="0" cy="0"/>
        </a:xfrm>
      </p:grpSpPr>
      <p:sp>
        <p:nvSpPr>
          <p:cNvPr id="1040" name="Google Shape;1040;p135"/>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1041" name="Google Shape;1041;p135"/>
          <p:cNvGrpSpPr/>
          <p:nvPr/>
        </p:nvGrpSpPr>
        <p:grpSpPr>
          <a:xfrm>
            <a:off x="0" y="0"/>
            <a:ext cx="9144000" cy="5143475"/>
            <a:chOff x="0" y="0"/>
            <a:chExt cx="9144000" cy="5143475"/>
          </a:xfrm>
        </p:grpSpPr>
        <p:grpSp>
          <p:nvGrpSpPr>
            <p:cNvPr id="1042" name="Google Shape;1042;p135"/>
            <p:cNvGrpSpPr/>
            <p:nvPr/>
          </p:nvGrpSpPr>
          <p:grpSpPr>
            <a:xfrm flipH="1" rot="10800000">
              <a:off x="0" y="0"/>
              <a:ext cx="713100" cy="5143475"/>
              <a:chOff x="0" y="0"/>
              <a:chExt cx="713100" cy="5143475"/>
            </a:xfrm>
          </p:grpSpPr>
          <p:sp>
            <p:nvSpPr>
              <p:cNvPr id="1043" name="Google Shape;1043;p135"/>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35"/>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135"/>
            <p:cNvGrpSpPr/>
            <p:nvPr/>
          </p:nvGrpSpPr>
          <p:grpSpPr>
            <a:xfrm flipH="1">
              <a:off x="8430900" y="0"/>
              <a:ext cx="713100" cy="5143475"/>
              <a:chOff x="0" y="0"/>
              <a:chExt cx="713100" cy="5143475"/>
            </a:xfrm>
          </p:grpSpPr>
          <p:sp>
            <p:nvSpPr>
              <p:cNvPr id="1046" name="Google Shape;1046;p135"/>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35"/>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48" name="Shape 1048"/>
        <p:cNvGrpSpPr/>
        <p:nvPr/>
      </p:nvGrpSpPr>
      <p:grpSpPr>
        <a:xfrm>
          <a:off x="0" y="0"/>
          <a:ext cx="0" cy="0"/>
          <a:chOff x="0" y="0"/>
          <a:chExt cx="0" cy="0"/>
        </a:xfrm>
      </p:grpSpPr>
      <p:sp>
        <p:nvSpPr>
          <p:cNvPr id="1049" name="Google Shape;1049;p136"/>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050" name="Google Shape;1050;p136"/>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051" name="Google Shape;1051;p136"/>
          <p:cNvGrpSpPr/>
          <p:nvPr/>
        </p:nvGrpSpPr>
        <p:grpSpPr>
          <a:xfrm flipH="1">
            <a:off x="0" y="0"/>
            <a:ext cx="9144000" cy="5143625"/>
            <a:chOff x="0" y="0"/>
            <a:chExt cx="9144000" cy="5143625"/>
          </a:xfrm>
        </p:grpSpPr>
        <p:grpSp>
          <p:nvGrpSpPr>
            <p:cNvPr id="1052" name="Google Shape;1052;p136"/>
            <p:cNvGrpSpPr/>
            <p:nvPr/>
          </p:nvGrpSpPr>
          <p:grpSpPr>
            <a:xfrm flipH="1">
              <a:off x="0" y="0"/>
              <a:ext cx="7465150" cy="5143625"/>
              <a:chOff x="1679000" y="0"/>
              <a:chExt cx="7465150" cy="5143625"/>
            </a:xfrm>
          </p:grpSpPr>
          <p:sp>
            <p:nvSpPr>
              <p:cNvPr id="1053" name="Google Shape;1053;p136"/>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36"/>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36"/>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 name="Google Shape;1056;p136"/>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 name="Shape 61"/>
        <p:cNvGrpSpPr/>
        <p:nvPr/>
      </p:nvGrpSpPr>
      <p:grpSpPr>
        <a:xfrm>
          <a:off x="0" y="0"/>
          <a:ext cx="0" cy="0"/>
          <a:chOff x="0" y="0"/>
          <a:chExt cx="0" cy="0"/>
        </a:xfrm>
      </p:grpSpPr>
      <p:sp>
        <p:nvSpPr>
          <p:cNvPr id="62" name="Google Shape;62;p15"/>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63" name="Google Shape;63;p15"/>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64" name="Google Shape;64;p15"/>
          <p:cNvSpPr/>
          <p:nvPr>
            <p:ph idx="3" type="pic"/>
          </p:nvPr>
        </p:nvSpPr>
        <p:spPr>
          <a:xfrm>
            <a:off x="5212625" y="535100"/>
            <a:ext cx="3931500" cy="4608600"/>
          </a:xfrm>
          <a:prstGeom prst="rect">
            <a:avLst/>
          </a:prstGeom>
          <a:noFill/>
          <a:ln>
            <a:noFill/>
          </a:ln>
        </p:spPr>
      </p:sp>
      <p:grpSp>
        <p:nvGrpSpPr>
          <p:cNvPr id="65" name="Google Shape;65;p15"/>
          <p:cNvGrpSpPr/>
          <p:nvPr/>
        </p:nvGrpSpPr>
        <p:grpSpPr>
          <a:xfrm>
            <a:off x="0" y="0"/>
            <a:ext cx="713100" cy="5143475"/>
            <a:chOff x="0" y="0"/>
            <a:chExt cx="713100" cy="5143475"/>
          </a:xfrm>
        </p:grpSpPr>
        <p:sp>
          <p:nvSpPr>
            <p:cNvPr id="66" name="Google Shape;66;p15"/>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57" name="Shape 1057"/>
        <p:cNvGrpSpPr/>
        <p:nvPr/>
      </p:nvGrpSpPr>
      <p:grpSpPr>
        <a:xfrm>
          <a:off x="0" y="0"/>
          <a:ext cx="0" cy="0"/>
          <a:chOff x="0" y="0"/>
          <a:chExt cx="0" cy="0"/>
        </a:xfrm>
      </p:grpSpPr>
      <p:sp>
        <p:nvSpPr>
          <p:cNvPr id="1058" name="Google Shape;1058;p137"/>
          <p:cNvSpPr/>
          <p:nvPr>
            <p:ph idx="2" type="pic"/>
          </p:nvPr>
        </p:nvSpPr>
        <p:spPr>
          <a:xfrm>
            <a:off x="-100" y="0"/>
            <a:ext cx="9144000" cy="5143500"/>
          </a:xfrm>
          <a:prstGeom prst="rect">
            <a:avLst/>
          </a:prstGeom>
          <a:noFill/>
          <a:ln>
            <a:noFill/>
          </a:ln>
        </p:spPr>
      </p:sp>
      <p:sp>
        <p:nvSpPr>
          <p:cNvPr id="1059" name="Google Shape;1059;p137"/>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0" name="Shape 1060"/>
        <p:cNvGrpSpPr/>
        <p:nvPr/>
      </p:nvGrpSpPr>
      <p:grpSpPr>
        <a:xfrm>
          <a:off x="0" y="0"/>
          <a:ext cx="0" cy="0"/>
          <a:chOff x="0" y="0"/>
          <a:chExt cx="0" cy="0"/>
        </a:xfrm>
      </p:grpSpPr>
      <p:sp>
        <p:nvSpPr>
          <p:cNvPr id="1061" name="Google Shape;1061;p138"/>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1062" name="Google Shape;1062;p138"/>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063" name="Google Shape;1063;p138"/>
          <p:cNvGrpSpPr/>
          <p:nvPr/>
        </p:nvGrpSpPr>
        <p:grpSpPr>
          <a:xfrm>
            <a:off x="0" y="0"/>
            <a:ext cx="9144000" cy="5143625"/>
            <a:chOff x="0" y="0"/>
            <a:chExt cx="9144000" cy="5143625"/>
          </a:xfrm>
        </p:grpSpPr>
        <p:grpSp>
          <p:nvGrpSpPr>
            <p:cNvPr id="1064" name="Google Shape;1064;p138"/>
            <p:cNvGrpSpPr/>
            <p:nvPr/>
          </p:nvGrpSpPr>
          <p:grpSpPr>
            <a:xfrm flipH="1">
              <a:off x="0" y="0"/>
              <a:ext cx="7465150" cy="5143625"/>
              <a:chOff x="1679000" y="0"/>
              <a:chExt cx="7465150" cy="5143625"/>
            </a:xfrm>
          </p:grpSpPr>
          <p:sp>
            <p:nvSpPr>
              <p:cNvPr id="1065" name="Google Shape;1065;p138"/>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38"/>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38"/>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 name="Google Shape;1068;p138"/>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069" name="Shape 1069"/>
        <p:cNvGrpSpPr/>
        <p:nvPr/>
      </p:nvGrpSpPr>
      <p:grpSpPr>
        <a:xfrm>
          <a:off x="0" y="0"/>
          <a:ext cx="0" cy="0"/>
          <a:chOff x="0" y="0"/>
          <a:chExt cx="0" cy="0"/>
        </a:xfrm>
      </p:grpSpPr>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070" name="Shape 1070"/>
        <p:cNvGrpSpPr/>
        <p:nvPr/>
      </p:nvGrpSpPr>
      <p:grpSpPr>
        <a:xfrm>
          <a:off x="0" y="0"/>
          <a:ext cx="0" cy="0"/>
          <a:chOff x="0" y="0"/>
          <a:chExt cx="0" cy="0"/>
        </a:xfrm>
      </p:grpSpPr>
      <p:sp>
        <p:nvSpPr>
          <p:cNvPr id="1071" name="Google Shape;1071;p14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072" name="Google Shape;1072;p140"/>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073" name="Google Shape;1073;p140"/>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074" name="Google Shape;1074;p140"/>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075" name="Google Shape;1075;p140"/>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076" name="Google Shape;1076;p140"/>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077" name="Google Shape;1077;p140"/>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078" name="Google Shape;1078;p140"/>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079" name="Google Shape;1079;p140"/>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080" name="Google Shape;1080;p140"/>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081" name="Google Shape;1081;p140"/>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082" name="Google Shape;1082;p140"/>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083" name="Google Shape;1083;p140"/>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1084" name="Google Shape;1084;p140"/>
          <p:cNvGrpSpPr/>
          <p:nvPr/>
        </p:nvGrpSpPr>
        <p:grpSpPr>
          <a:xfrm>
            <a:off x="0" y="0"/>
            <a:ext cx="9144000" cy="5143600"/>
            <a:chOff x="0" y="0"/>
            <a:chExt cx="9144000" cy="5143600"/>
          </a:xfrm>
        </p:grpSpPr>
        <p:sp>
          <p:nvSpPr>
            <p:cNvPr id="1085" name="Google Shape;1085;p140"/>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40"/>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40"/>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1088" name="Shape 1088"/>
        <p:cNvGrpSpPr/>
        <p:nvPr/>
      </p:nvGrpSpPr>
      <p:grpSpPr>
        <a:xfrm>
          <a:off x="0" y="0"/>
          <a:ext cx="0" cy="0"/>
          <a:chOff x="0" y="0"/>
          <a:chExt cx="0" cy="0"/>
        </a:xfrm>
      </p:grpSpPr>
      <p:sp>
        <p:nvSpPr>
          <p:cNvPr id="1089" name="Google Shape;1089;p14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090" name="Google Shape;1090;p141"/>
          <p:cNvGrpSpPr/>
          <p:nvPr/>
        </p:nvGrpSpPr>
        <p:grpSpPr>
          <a:xfrm>
            <a:off x="0" y="0"/>
            <a:ext cx="9144000" cy="5143650"/>
            <a:chOff x="0" y="0"/>
            <a:chExt cx="9144000" cy="5143650"/>
          </a:xfrm>
        </p:grpSpPr>
        <p:sp>
          <p:nvSpPr>
            <p:cNvPr id="1091" name="Google Shape;1091;p141"/>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41"/>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41"/>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1094" name="Shape 1094"/>
        <p:cNvGrpSpPr/>
        <p:nvPr/>
      </p:nvGrpSpPr>
      <p:grpSpPr>
        <a:xfrm>
          <a:off x="0" y="0"/>
          <a:ext cx="0" cy="0"/>
          <a:chOff x="0" y="0"/>
          <a:chExt cx="0" cy="0"/>
        </a:xfrm>
      </p:grpSpPr>
      <p:sp>
        <p:nvSpPr>
          <p:cNvPr id="1095" name="Google Shape;1095;p14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096" name="Google Shape;1096;p142"/>
          <p:cNvGrpSpPr/>
          <p:nvPr/>
        </p:nvGrpSpPr>
        <p:grpSpPr>
          <a:xfrm flipH="1">
            <a:off x="0" y="-50"/>
            <a:ext cx="9144000" cy="5143600"/>
            <a:chOff x="0" y="0"/>
            <a:chExt cx="9144000" cy="5143600"/>
          </a:xfrm>
        </p:grpSpPr>
        <p:sp>
          <p:nvSpPr>
            <p:cNvPr id="1097" name="Google Shape;1097;p142"/>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42"/>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42"/>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1100" name="Shape 1100"/>
        <p:cNvGrpSpPr/>
        <p:nvPr/>
      </p:nvGrpSpPr>
      <p:grpSpPr>
        <a:xfrm>
          <a:off x="0" y="0"/>
          <a:ext cx="0" cy="0"/>
          <a:chOff x="0" y="0"/>
          <a:chExt cx="0" cy="0"/>
        </a:xfrm>
      </p:grpSpPr>
      <p:sp>
        <p:nvSpPr>
          <p:cNvPr id="1101" name="Google Shape;1101;p143"/>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1102" name="Google Shape;1102;p143"/>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1103" name="Google Shape;1103;p143"/>
          <p:cNvGrpSpPr/>
          <p:nvPr/>
        </p:nvGrpSpPr>
        <p:grpSpPr>
          <a:xfrm flipH="1">
            <a:off x="0" y="0"/>
            <a:ext cx="9144000" cy="5143625"/>
            <a:chOff x="0" y="0"/>
            <a:chExt cx="9144000" cy="5143625"/>
          </a:xfrm>
        </p:grpSpPr>
        <p:sp>
          <p:nvSpPr>
            <p:cNvPr id="1104" name="Google Shape;1104;p143"/>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43"/>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43"/>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107" name="Shape 1107"/>
        <p:cNvGrpSpPr/>
        <p:nvPr/>
      </p:nvGrpSpPr>
      <p:grpSpPr>
        <a:xfrm>
          <a:off x="0" y="0"/>
          <a:ext cx="0" cy="0"/>
          <a:chOff x="0" y="0"/>
          <a:chExt cx="0" cy="0"/>
        </a:xfrm>
      </p:grpSpPr>
      <p:sp>
        <p:nvSpPr>
          <p:cNvPr id="1108" name="Google Shape;1108;p14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109" name="Google Shape;1109;p144"/>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110" name="Google Shape;1110;p144"/>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111" name="Google Shape;1111;p144"/>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1112" name="Google Shape;1112;p144"/>
          <p:cNvGrpSpPr/>
          <p:nvPr/>
        </p:nvGrpSpPr>
        <p:grpSpPr>
          <a:xfrm flipH="1">
            <a:off x="-75" y="0"/>
            <a:ext cx="9144175" cy="5143625"/>
            <a:chOff x="0" y="0"/>
            <a:chExt cx="9144175" cy="5143625"/>
          </a:xfrm>
        </p:grpSpPr>
        <p:sp>
          <p:nvSpPr>
            <p:cNvPr id="1113" name="Google Shape;1113;p144"/>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44"/>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44"/>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116" name="Shape 1116"/>
        <p:cNvGrpSpPr/>
        <p:nvPr/>
      </p:nvGrpSpPr>
      <p:grpSpPr>
        <a:xfrm>
          <a:off x="0" y="0"/>
          <a:ext cx="0" cy="0"/>
          <a:chOff x="0" y="0"/>
          <a:chExt cx="0" cy="0"/>
        </a:xfrm>
      </p:grpSpPr>
      <p:sp>
        <p:nvSpPr>
          <p:cNvPr id="1117" name="Google Shape;1117;p14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118" name="Google Shape;1118;p145"/>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19" name="Google Shape;1119;p145"/>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20" name="Google Shape;1120;p145"/>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21" name="Google Shape;1121;p145"/>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22" name="Google Shape;1122;p145"/>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23" name="Google Shape;1123;p145"/>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124" name="Google Shape;1124;p145"/>
          <p:cNvGrpSpPr/>
          <p:nvPr/>
        </p:nvGrpSpPr>
        <p:grpSpPr>
          <a:xfrm>
            <a:off x="-50" y="0"/>
            <a:ext cx="9144050" cy="5143625"/>
            <a:chOff x="-50" y="0"/>
            <a:chExt cx="9144050" cy="5143625"/>
          </a:xfrm>
        </p:grpSpPr>
        <p:sp>
          <p:nvSpPr>
            <p:cNvPr id="1125" name="Google Shape;1125;p145"/>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45"/>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45"/>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1128" name="Shape 1128"/>
        <p:cNvGrpSpPr/>
        <p:nvPr/>
      </p:nvGrpSpPr>
      <p:grpSpPr>
        <a:xfrm>
          <a:off x="0" y="0"/>
          <a:ext cx="0" cy="0"/>
          <a:chOff x="0" y="0"/>
          <a:chExt cx="0" cy="0"/>
        </a:xfrm>
      </p:grpSpPr>
      <p:sp>
        <p:nvSpPr>
          <p:cNvPr id="1129" name="Google Shape;1129;p14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130" name="Google Shape;1130;p146"/>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31" name="Google Shape;1131;p146"/>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32" name="Google Shape;1132;p146"/>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33" name="Google Shape;1133;p146"/>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34" name="Google Shape;1134;p146"/>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35" name="Google Shape;1135;p146"/>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36" name="Google Shape;1136;p146"/>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37" name="Google Shape;1137;p146"/>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138" name="Google Shape;1138;p146"/>
          <p:cNvGrpSpPr/>
          <p:nvPr/>
        </p:nvGrpSpPr>
        <p:grpSpPr>
          <a:xfrm>
            <a:off x="0" y="0"/>
            <a:ext cx="9144000" cy="5143650"/>
            <a:chOff x="0" y="0"/>
            <a:chExt cx="9144000" cy="5143650"/>
          </a:xfrm>
        </p:grpSpPr>
        <p:sp>
          <p:nvSpPr>
            <p:cNvPr id="1139" name="Google Shape;1139;p146"/>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46"/>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8" name="Shape 68"/>
        <p:cNvGrpSpPr/>
        <p:nvPr/>
      </p:nvGrpSpPr>
      <p:grpSpPr>
        <a:xfrm>
          <a:off x="0" y="0"/>
          <a:ext cx="0" cy="0"/>
          <a:chOff x="0" y="0"/>
          <a:chExt cx="0" cy="0"/>
        </a:xfrm>
      </p:grpSpPr>
      <p:sp>
        <p:nvSpPr>
          <p:cNvPr id="69" name="Google Shape;69;p1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0" name="Google Shape;70;p16"/>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71" name="Google Shape;71;p16"/>
          <p:cNvGrpSpPr/>
          <p:nvPr/>
        </p:nvGrpSpPr>
        <p:grpSpPr>
          <a:xfrm flipH="1">
            <a:off x="0" y="0"/>
            <a:ext cx="9144125" cy="5143625"/>
            <a:chOff x="0" y="0"/>
            <a:chExt cx="9144125" cy="5143625"/>
          </a:xfrm>
        </p:grpSpPr>
        <p:sp>
          <p:nvSpPr>
            <p:cNvPr id="72" name="Google Shape;72;p16"/>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6"/>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6"/>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141" name="Shape 1141"/>
        <p:cNvGrpSpPr/>
        <p:nvPr/>
      </p:nvGrpSpPr>
      <p:grpSpPr>
        <a:xfrm>
          <a:off x="0" y="0"/>
          <a:ext cx="0" cy="0"/>
          <a:chOff x="0" y="0"/>
          <a:chExt cx="0" cy="0"/>
        </a:xfrm>
      </p:grpSpPr>
      <p:sp>
        <p:nvSpPr>
          <p:cNvPr id="1142" name="Google Shape;1142;p14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143" name="Google Shape;1143;p147"/>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44" name="Google Shape;1144;p147"/>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45" name="Google Shape;1145;p147"/>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46" name="Google Shape;1146;p147"/>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47" name="Google Shape;1147;p147"/>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48" name="Google Shape;1148;p147"/>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49" name="Google Shape;1149;p147"/>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50" name="Google Shape;1150;p147"/>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51" name="Google Shape;1151;p147"/>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52" name="Google Shape;1152;p147"/>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153" name="Google Shape;1153;p147"/>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154" name="Google Shape;1154;p147"/>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155" name="Google Shape;1155;p147"/>
          <p:cNvGrpSpPr/>
          <p:nvPr/>
        </p:nvGrpSpPr>
        <p:grpSpPr>
          <a:xfrm>
            <a:off x="0" y="0"/>
            <a:ext cx="9144100" cy="5143625"/>
            <a:chOff x="0" y="0"/>
            <a:chExt cx="9144100" cy="5143625"/>
          </a:xfrm>
        </p:grpSpPr>
        <p:sp>
          <p:nvSpPr>
            <p:cNvPr id="1156" name="Google Shape;1156;p147"/>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47"/>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47"/>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159" name="Shape 1159"/>
        <p:cNvGrpSpPr/>
        <p:nvPr/>
      </p:nvGrpSpPr>
      <p:grpSpPr>
        <a:xfrm>
          <a:off x="0" y="0"/>
          <a:ext cx="0" cy="0"/>
          <a:chOff x="0" y="0"/>
          <a:chExt cx="0" cy="0"/>
        </a:xfrm>
      </p:grpSpPr>
      <p:sp>
        <p:nvSpPr>
          <p:cNvPr id="1160" name="Google Shape;1160;p148"/>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161" name="Google Shape;1161;p148"/>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1162" name="Google Shape;1162;p148"/>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1163" name="Google Shape;1163;p148"/>
          <p:cNvGrpSpPr/>
          <p:nvPr/>
        </p:nvGrpSpPr>
        <p:grpSpPr>
          <a:xfrm>
            <a:off x="3927875" y="0"/>
            <a:ext cx="5216100" cy="5143625"/>
            <a:chOff x="3927875" y="0"/>
            <a:chExt cx="5216100" cy="5143625"/>
          </a:xfrm>
        </p:grpSpPr>
        <p:sp>
          <p:nvSpPr>
            <p:cNvPr id="1164" name="Google Shape;1164;p148"/>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48"/>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48"/>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 name="Google Shape;1167;p148"/>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1168" name="Google Shape;1168;p148"/>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169" name="Shape 1169"/>
        <p:cNvGrpSpPr/>
        <p:nvPr/>
      </p:nvGrpSpPr>
      <p:grpSpPr>
        <a:xfrm>
          <a:off x="0" y="0"/>
          <a:ext cx="0" cy="0"/>
          <a:chOff x="0" y="0"/>
          <a:chExt cx="0" cy="0"/>
        </a:xfrm>
      </p:grpSpPr>
      <p:grpSp>
        <p:nvGrpSpPr>
          <p:cNvPr id="1170" name="Google Shape;1170;p149"/>
          <p:cNvGrpSpPr/>
          <p:nvPr/>
        </p:nvGrpSpPr>
        <p:grpSpPr>
          <a:xfrm>
            <a:off x="0" y="0"/>
            <a:ext cx="9144000" cy="5143600"/>
            <a:chOff x="0" y="0"/>
            <a:chExt cx="9144000" cy="5143600"/>
          </a:xfrm>
        </p:grpSpPr>
        <p:sp>
          <p:nvSpPr>
            <p:cNvPr id="1171" name="Google Shape;1171;p149"/>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49"/>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49"/>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1174" name="Shape 1174"/>
        <p:cNvGrpSpPr/>
        <p:nvPr/>
      </p:nvGrpSpPr>
      <p:grpSpPr>
        <a:xfrm>
          <a:off x="0" y="0"/>
          <a:ext cx="0" cy="0"/>
          <a:chOff x="0" y="0"/>
          <a:chExt cx="0" cy="0"/>
        </a:xfrm>
      </p:grpSpPr>
      <p:grpSp>
        <p:nvGrpSpPr>
          <p:cNvPr id="1175" name="Google Shape;1175;p150"/>
          <p:cNvGrpSpPr/>
          <p:nvPr/>
        </p:nvGrpSpPr>
        <p:grpSpPr>
          <a:xfrm flipH="1">
            <a:off x="8430775" y="0"/>
            <a:ext cx="713100" cy="5143475"/>
            <a:chOff x="0" y="0"/>
            <a:chExt cx="713100" cy="5143475"/>
          </a:xfrm>
        </p:grpSpPr>
        <p:sp>
          <p:nvSpPr>
            <p:cNvPr id="1176" name="Google Shape;1176;p150"/>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50"/>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81" name="Shape 1181"/>
        <p:cNvGrpSpPr/>
        <p:nvPr/>
      </p:nvGrpSpPr>
      <p:grpSpPr>
        <a:xfrm>
          <a:off x="0" y="0"/>
          <a:ext cx="0" cy="0"/>
          <a:chOff x="0" y="0"/>
          <a:chExt cx="0" cy="0"/>
        </a:xfrm>
      </p:grpSpPr>
      <p:sp>
        <p:nvSpPr>
          <p:cNvPr id="1182" name="Google Shape;1182;p152"/>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1183" name="Google Shape;1183;p152"/>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1184" name="Google Shape;1184;p152"/>
          <p:cNvSpPr/>
          <p:nvPr>
            <p:ph idx="2" type="pic"/>
          </p:nvPr>
        </p:nvSpPr>
        <p:spPr>
          <a:xfrm>
            <a:off x="5212625" y="539500"/>
            <a:ext cx="3931500" cy="4604100"/>
          </a:xfrm>
          <a:prstGeom prst="rect">
            <a:avLst/>
          </a:prstGeom>
          <a:noFill/>
          <a:ln>
            <a:noFill/>
          </a:ln>
        </p:spPr>
      </p:sp>
      <p:grpSp>
        <p:nvGrpSpPr>
          <p:cNvPr id="1185" name="Google Shape;1185;p152"/>
          <p:cNvGrpSpPr/>
          <p:nvPr/>
        </p:nvGrpSpPr>
        <p:grpSpPr>
          <a:xfrm>
            <a:off x="0" y="0"/>
            <a:ext cx="5212500" cy="5143625"/>
            <a:chOff x="0" y="0"/>
            <a:chExt cx="5212500" cy="5143625"/>
          </a:xfrm>
        </p:grpSpPr>
        <p:sp>
          <p:nvSpPr>
            <p:cNvPr id="1186" name="Google Shape;1186;p152"/>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52"/>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52"/>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89" name="Shape 1189"/>
        <p:cNvGrpSpPr/>
        <p:nvPr/>
      </p:nvGrpSpPr>
      <p:grpSpPr>
        <a:xfrm>
          <a:off x="0" y="0"/>
          <a:ext cx="0" cy="0"/>
          <a:chOff x="0" y="0"/>
          <a:chExt cx="0" cy="0"/>
        </a:xfrm>
      </p:grpSpPr>
      <p:sp>
        <p:nvSpPr>
          <p:cNvPr id="1190" name="Google Shape;1190;p153"/>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1191" name="Google Shape;1191;p153"/>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1192" name="Google Shape;1192;p153"/>
          <p:cNvSpPr/>
          <p:nvPr>
            <p:ph idx="3" type="pic"/>
          </p:nvPr>
        </p:nvSpPr>
        <p:spPr>
          <a:xfrm>
            <a:off x="5212625" y="535100"/>
            <a:ext cx="3931500" cy="4608600"/>
          </a:xfrm>
          <a:prstGeom prst="rect">
            <a:avLst/>
          </a:prstGeom>
          <a:noFill/>
          <a:ln>
            <a:noFill/>
          </a:ln>
        </p:spPr>
      </p:sp>
      <p:grpSp>
        <p:nvGrpSpPr>
          <p:cNvPr id="1193" name="Google Shape;1193;p153"/>
          <p:cNvGrpSpPr/>
          <p:nvPr/>
        </p:nvGrpSpPr>
        <p:grpSpPr>
          <a:xfrm>
            <a:off x="0" y="0"/>
            <a:ext cx="713100" cy="5143475"/>
            <a:chOff x="0" y="0"/>
            <a:chExt cx="713100" cy="5143475"/>
          </a:xfrm>
        </p:grpSpPr>
        <p:sp>
          <p:nvSpPr>
            <p:cNvPr id="1194" name="Google Shape;1194;p153"/>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53"/>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96" name="Shape 1196"/>
        <p:cNvGrpSpPr/>
        <p:nvPr/>
      </p:nvGrpSpPr>
      <p:grpSpPr>
        <a:xfrm>
          <a:off x="0" y="0"/>
          <a:ext cx="0" cy="0"/>
          <a:chOff x="0" y="0"/>
          <a:chExt cx="0" cy="0"/>
        </a:xfrm>
      </p:grpSpPr>
      <p:sp>
        <p:nvSpPr>
          <p:cNvPr id="1197" name="Google Shape;1197;p15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198" name="Google Shape;1198;p154"/>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1199" name="Google Shape;1199;p154"/>
          <p:cNvGrpSpPr/>
          <p:nvPr/>
        </p:nvGrpSpPr>
        <p:grpSpPr>
          <a:xfrm flipH="1">
            <a:off x="0" y="0"/>
            <a:ext cx="9144125" cy="5143625"/>
            <a:chOff x="0" y="0"/>
            <a:chExt cx="9144125" cy="5143625"/>
          </a:xfrm>
        </p:grpSpPr>
        <p:sp>
          <p:nvSpPr>
            <p:cNvPr id="1200" name="Google Shape;1200;p154"/>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54"/>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54"/>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03" name="Shape 1203"/>
        <p:cNvGrpSpPr/>
        <p:nvPr/>
      </p:nvGrpSpPr>
      <p:grpSpPr>
        <a:xfrm>
          <a:off x="0" y="0"/>
          <a:ext cx="0" cy="0"/>
          <a:chOff x="0" y="0"/>
          <a:chExt cx="0" cy="0"/>
        </a:xfrm>
      </p:grpSpPr>
      <p:sp>
        <p:nvSpPr>
          <p:cNvPr id="1204" name="Google Shape;1204;p15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205" name="Google Shape;1205;p155"/>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06" name="Google Shape;1206;p155"/>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207" name="Google Shape;1207;p155"/>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08" name="Google Shape;1208;p155"/>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209" name="Google Shape;1209;p155"/>
          <p:cNvGrpSpPr/>
          <p:nvPr/>
        </p:nvGrpSpPr>
        <p:grpSpPr>
          <a:xfrm>
            <a:off x="0" y="0"/>
            <a:ext cx="9144000" cy="5143625"/>
            <a:chOff x="0" y="0"/>
            <a:chExt cx="9144000" cy="5143625"/>
          </a:xfrm>
        </p:grpSpPr>
        <p:sp>
          <p:nvSpPr>
            <p:cNvPr id="1210" name="Google Shape;1210;p155"/>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55"/>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55"/>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13" name="Shape 1213"/>
        <p:cNvGrpSpPr/>
        <p:nvPr/>
      </p:nvGrpSpPr>
      <p:grpSpPr>
        <a:xfrm>
          <a:off x="0" y="0"/>
          <a:ext cx="0" cy="0"/>
          <a:chOff x="0" y="0"/>
          <a:chExt cx="0" cy="0"/>
        </a:xfrm>
      </p:grpSpPr>
      <p:sp>
        <p:nvSpPr>
          <p:cNvPr id="1214" name="Google Shape;1214;p15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215" name="Google Shape;1215;p156"/>
          <p:cNvGrpSpPr/>
          <p:nvPr/>
        </p:nvGrpSpPr>
        <p:grpSpPr>
          <a:xfrm>
            <a:off x="0" y="0"/>
            <a:ext cx="9144125" cy="5143625"/>
            <a:chOff x="0" y="0"/>
            <a:chExt cx="9144125" cy="5143625"/>
          </a:xfrm>
        </p:grpSpPr>
        <p:sp>
          <p:nvSpPr>
            <p:cNvPr id="1216" name="Google Shape;1216;p156"/>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56"/>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56"/>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19" name="Shape 1219"/>
        <p:cNvGrpSpPr/>
        <p:nvPr/>
      </p:nvGrpSpPr>
      <p:grpSpPr>
        <a:xfrm>
          <a:off x="0" y="0"/>
          <a:ext cx="0" cy="0"/>
          <a:chOff x="0" y="0"/>
          <a:chExt cx="0" cy="0"/>
        </a:xfrm>
      </p:grpSpPr>
      <p:sp>
        <p:nvSpPr>
          <p:cNvPr id="1220" name="Google Shape;1220;p157"/>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1221" name="Google Shape;1221;p157"/>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22" name="Google Shape;1222;p157"/>
          <p:cNvSpPr/>
          <p:nvPr>
            <p:ph idx="2" type="pic"/>
          </p:nvPr>
        </p:nvSpPr>
        <p:spPr>
          <a:xfrm>
            <a:off x="0" y="539500"/>
            <a:ext cx="3931500" cy="4604100"/>
          </a:xfrm>
          <a:prstGeom prst="rect">
            <a:avLst/>
          </a:prstGeom>
          <a:noFill/>
          <a:ln>
            <a:noFill/>
          </a:ln>
        </p:spPr>
      </p:sp>
      <p:grpSp>
        <p:nvGrpSpPr>
          <p:cNvPr id="1223" name="Google Shape;1223;p157"/>
          <p:cNvGrpSpPr/>
          <p:nvPr/>
        </p:nvGrpSpPr>
        <p:grpSpPr>
          <a:xfrm>
            <a:off x="3931500" y="0"/>
            <a:ext cx="5212650" cy="5143625"/>
            <a:chOff x="3931500" y="0"/>
            <a:chExt cx="5212650" cy="5143625"/>
          </a:xfrm>
        </p:grpSpPr>
        <p:sp>
          <p:nvSpPr>
            <p:cNvPr id="1224" name="Google Shape;1224;p157"/>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57"/>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57"/>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5" name="Shape 75"/>
        <p:cNvGrpSpPr/>
        <p:nvPr/>
      </p:nvGrpSpPr>
      <p:grpSpPr>
        <a:xfrm>
          <a:off x="0" y="0"/>
          <a:ext cx="0" cy="0"/>
          <a:chOff x="0" y="0"/>
          <a:chExt cx="0" cy="0"/>
        </a:xfrm>
      </p:grpSpPr>
      <p:sp>
        <p:nvSpPr>
          <p:cNvPr id="76" name="Google Shape;76;p1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7" name="Google Shape;77;p17"/>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8" name="Google Shape;78;p17"/>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9" name="Google Shape;79;p17"/>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0" name="Google Shape;80;p17"/>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81" name="Google Shape;81;p17"/>
          <p:cNvGrpSpPr/>
          <p:nvPr/>
        </p:nvGrpSpPr>
        <p:grpSpPr>
          <a:xfrm>
            <a:off x="0" y="0"/>
            <a:ext cx="9144000" cy="5143625"/>
            <a:chOff x="0" y="0"/>
            <a:chExt cx="9144000" cy="5143625"/>
          </a:xfrm>
        </p:grpSpPr>
        <p:sp>
          <p:nvSpPr>
            <p:cNvPr id="82" name="Google Shape;82;p17"/>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7"/>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7"/>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27" name="Shape 1227"/>
        <p:cNvGrpSpPr/>
        <p:nvPr/>
      </p:nvGrpSpPr>
      <p:grpSpPr>
        <a:xfrm>
          <a:off x="0" y="0"/>
          <a:ext cx="0" cy="0"/>
          <a:chOff x="0" y="0"/>
          <a:chExt cx="0" cy="0"/>
        </a:xfrm>
      </p:grpSpPr>
      <p:sp>
        <p:nvSpPr>
          <p:cNvPr id="1228" name="Google Shape;1228;p158"/>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1229" name="Google Shape;1229;p158"/>
          <p:cNvGrpSpPr/>
          <p:nvPr/>
        </p:nvGrpSpPr>
        <p:grpSpPr>
          <a:xfrm>
            <a:off x="0" y="0"/>
            <a:ext cx="9144000" cy="5143475"/>
            <a:chOff x="0" y="0"/>
            <a:chExt cx="9144000" cy="5143475"/>
          </a:xfrm>
        </p:grpSpPr>
        <p:grpSp>
          <p:nvGrpSpPr>
            <p:cNvPr id="1230" name="Google Shape;1230;p158"/>
            <p:cNvGrpSpPr/>
            <p:nvPr/>
          </p:nvGrpSpPr>
          <p:grpSpPr>
            <a:xfrm flipH="1" rot="10800000">
              <a:off x="0" y="0"/>
              <a:ext cx="713100" cy="5143475"/>
              <a:chOff x="0" y="0"/>
              <a:chExt cx="713100" cy="5143475"/>
            </a:xfrm>
          </p:grpSpPr>
          <p:sp>
            <p:nvSpPr>
              <p:cNvPr id="1231" name="Google Shape;1231;p158"/>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58"/>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 name="Google Shape;1233;p158"/>
            <p:cNvGrpSpPr/>
            <p:nvPr/>
          </p:nvGrpSpPr>
          <p:grpSpPr>
            <a:xfrm flipH="1">
              <a:off x="8430900" y="0"/>
              <a:ext cx="713100" cy="5143475"/>
              <a:chOff x="0" y="0"/>
              <a:chExt cx="713100" cy="5143475"/>
            </a:xfrm>
          </p:grpSpPr>
          <p:sp>
            <p:nvSpPr>
              <p:cNvPr id="1234" name="Google Shape;1234;p158"/>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58"/>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36" name="Shape 1236"/>
        <p:cNvGrpSpPr/>
        <p:nvPr/>
      </p:nvGrpSpPr>
      <p:grpSpPr>
        <a:xfrm>
          <a:off x="0" y="0"/>
          <a:ext cx="0" cy="0"/>
          <a:chOff x="0" y="0"/>
          <a:chExt cx="0" cy="0"/>
        </a:xfrm>
      </p:grpSpPr>
      <p:sp>
        <p:nvSpPr>
          <p:cNvPr id="1237" name="Google Shape;1237;p159"/>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238" name="Google Shape;1238;p159"/>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239" name="Google Shape;1239;p159"/>
          <p:cNvGrpSpPr/>
          <p:nvPr/>
        </p:nvGrpSpPr>
        <p:grpSpPr>
          <a:xfrm flipH="1">
            <a:off x="0" y="0"/>
            <a:ext cx="9144000" cy="5143625"/>
            <a:chOff x="0" y="0"/>
            <a:chExt cx="9144000" cy="5143625"/>
          </a:xfrm>
        </p:grpSpPr>
        <p:grpSp>
          <p:nvGrpSpPr>
            <p:cNvPr id="1240" name="Google Shape;1240;p159"/>
            <p:cNvGrpSpPr/>
            <p:nvPr/>
          </p:nvGrpSpPr>
          <p:grpSpPr>
            <a:xfrm flipH="1">
              <a:off x="0" y="0"/>
              <a:ext cx="7465150" cy="5143625"/>
              <a:chOff x="1679000" y="0"/>
              <a:chExt cx="7465150" cy="5143625"/>
            </a:xfrm>
          </p:grpSpPr>
          <p:sp>
            <p:nvSpPr>
              <p:cNvPr id="1241" name="Google Shape;1241;p159"/>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59"/>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59"/>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 name="Google Shape;1244;p159"/>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45" name="Shape 1245"/>
        <p:cNvGrpSpPr/>
        <p:nvPr/>
      </p:nvGrpSpPr>
      <p:grpSpPr>
        <a:xfrm>
          <a:off x="0" y="0"/>
          <a:ext cx="0" cy="0"/>
          <a:chOff x="0" y="0"/>
          <a:chExt cx="0" cy="0"/>
        </a:xfrm>
      </p:grpSpPr>
      <p:sp>
        <p:nvSpPr>
          <p:cNvPr id="1246" name="Google Shape;1246;p160"/>
          <p:cNvSpPr/>
          <p:nvPr>
            <p:ph idx="2" type="pic"/>
          </p:nvPr>
        </p:nvSpPr>
        <p:spPr>
          <a:xfrm>
            <a:off x="-100" y="0"/>
            <a:ext cx="9144000" cy="5143500"/>
          </a:xfrm>
          <a:prstGeom prst="rect">
            <a:avLst/>
          </a:prstGeom>
          <a:noFill/>
          <a:ln>
            <a:noFill/>
          </a:ln>
        </p:spPr>
      </p:sp>
      <p:sp>
        <p:nvSpPr>
          <p:cNvPr id="1247" name="Google Shape;1247;p160"/>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48" name="Shape 1248"/>
        <p:cNvGrpSpPr/>
        <p:nvPr/>
      </p:nvGrpSpPr>
      <p:grpSpPr>
        <a:xfrm>
          <a:off x="0" y="0"/>
          <a:ext cx="0" cy="0"/>
          <a:chOff x="0" y="0"/>
          <a:chExt cx="0" cy="0"/>
        </a:xfrm>
      </p:grpSpPr>
      <p:sp>
        <p:nvSpPr>
          <p:cNvPr id="1249" name="Google Shape;1249;p161"/>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1250" name="Google Shape;1250;p161"/>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251" name="Google Shape;1251;p161"/>
          <p:cNvGrpSpPr/>
          <p:nvPr/>
        </p:nvGrpSpPr>
        <p:grpSpPr>
          <a:xfrm>
            <a:off x="0" y="0"/>
            <a:ext cx="9144000" cy="5143625"/>
            <a:chOff x="0" y="0"/>
            <a:chExt cx="9144000" cy="5143625"/>
          </a:xfrm>
        </p:grpSpPr>
        <p:grpSp>
          <p:nvGrpSpPr>
            <p:cNvPr id="1252" name="Google Shape;1252;p161"/>
            <p:cNvGrpSpPr/>
            <p:nvPr/>
          </p:nvGrpSpPr>
          <p:grpSpPr>
            <a:xfrm flipH="1">
              <a:off x="0" y="0"/>
              <a:ext cx="7465150" cy="5143625"/>
              <a:chOff x="1679000" y="0"/>
              <a:chExt cx="7465150" cy="5143625"/>
            </a:xfrm>
          </p:grpSpPr>
          <p:sp>
            <p:nvSpPr>
              <p:cNvPr id="1253" name="Google Shape;1253;p161"/>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61"/>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61"/>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 name="Google Shape;1256;p161"/>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257" name="Shape 1257"/>
        <p:cNvGrpSpPr/>
        <p:nvPr/>
      </p:nvGrpSpPr>
      <p:grpSpPr>
        <a:xfrm>
          <a:off x="0" y="0"/>
          <a:ext cx="0" cy="0"/>
          <a:chOff x="0" y="0"/>
          <a:chExt cx="0" cy="0"/>
        </a:xfrm>
      </p:grpSpPr>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258" name="Shape 1258"/>
        <p:cNvGrpSpPr/>
        <p:nvPr/>
      </p:nvGrpSpPr>
      <p:grpSpPr>
        <a:xfrm>
          <a:off x="0" y="0"/>
          <a:ext cx="0" cy="0"/>
          <a:chOff x="0" y="0"/>
          <a:chExt cx="0" cy="0"/>
        </a:xfrm>
      </p:grpSpPr>
      <p:sp>
        <p:nvSpPr>
          <p:cNvPr id="1259" name="Google Shape;1259;p16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260" name="Google Shape;1260;p163"/>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261" name="Google Shape;1261;p163"/>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262" name="Google Shape;1262;p163"/>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263" name="Google Shape;1263;p163"/>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264" name="Google Shape;1264;p163"/>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265" name="Google Shape;1265;p163"/>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266" name="Google Shape;1266;p163"/>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267" name="Google Shape;1267;p163"/>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268" name="Google Shape;1268;p163"/>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269" name="Google Shape;1269;p163"/>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270" name="Google Shape;1270;p163"/>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271" name="Google Shape;1271;p163"/>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1272" name="Google Shape;1272;p163"/>
          <p:cNvGrpSpPr/>
          <p:nvPr/>
        </p:nvGrpSpPr>
        <p:grpSpPr>
          <a:xfrm>
            <a:off x="0" y="0"/>
            <a:ext cx="9144000" cy="5143600"/>
            <a:chOff x="0" y="0"/>
            <a:chExt cx="9144000" cy="5143600"/>
          </a:xfrm>
        </p:grpSpPr>
        <p:sp>
          <p:nvSpPr>
            <p:cNvPr id="1273" name="Google Shape;1273;p163"/>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63"/>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63"/>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1276" name="Shape 1276"/>
        <p:cNvGrpSpPr/>
        <p:nvPr/>
      </p:nvGrpSpPr>
      <p:grpSpPr>
        <a:xfrm>
          <a:off x="0" y="0"/>
          <a:ext cx="0" cy="0"/>
          <a:chOff x="0" y="0"/>
          <a:chExt cx="0" cy="0"/>
        </a:xfrm>
      </p:grpSpPr>
      <p:sp>
        <p:nvSpPr>
          <p:cNvPr id="1277" name="Google Shape;1277;p16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278" name="Google Shape;1278;p164"/>
          <p:cNvGrpSpPr/>
          <p:nvPr/>
        </p:nvGrpSpPr>
        <p:grpSpPr>
          <a:xfrm>
            <a:off x="0" y="0"/>
            <a:ext cx="9144000" cy="5143650"/>
            <a:chOff x="0" y="0"/>
            <a:chExt cx="9144000" cy="5143650"/>
          </a:xfrm>
        </p:grpSpPr>
        <p:sp>
          <p:nvSpPr>
            <p:cNvPr id="1279" name="Google Shape;1279;p164"/>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64"/>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64"/>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1282" name="Shape 1282"/>
        <p:cNvGrpSpPr/>
        <p:nvPr/>
      </p:nvGrpSpPr>
      <p:grpSpPr>
        <a:xfrm>
          <a:off x="0" y="0"/>
          <a:ext cx="0" cy="0"/>
          <a:chOff x="0" y="0"/>
          <a:chExt cx="0" cy="0"/>
        </a:xfrm>
      </p:grpSpPr>
      <p:sp>
        <p:nvSpPr>
          <p:cNvPr id="1283" name="Google Shape;1283;p16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284" name="Google Shape;1284;p165"/>
          <p:cNvGrpSpPr/>
          <p:nvPr/>
        </p:nvGrpSpPr>
        <p:grpSpPr>
          <a:xfrm flipH="1">
            <a:off x="0" y="-50"/>
            <a:ext cx="9144000" cy="5143600"/>
            <a:chOff x="0" y="0"/>
            <a:chExt cx="9144000" cy="5143600"/>
          </a:xfrm>
        </p:grpSpPr>
        <p:sp>
          <p:nvSpPr>
            <p:cNvPr id="1285" name="Google Shape;1285;p165"/>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65"/>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65"/>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1288" name="Shape 1288"/>
        <p:cNvGrpSpPr/>
        <p:nvPr/>
      </p:nvGrpSpPr>
      <p:grpSpPr>
        <a:xfrm>
          <a:off x="0" y="0"/>
          <a:ext cx="0" cy="0"/>
          <a:chOff x="0" y="0"/>
          <a:chExt cx="0" cy="0"/>
        </a:xfrm>
      </p:grpSpPr>
      <p:sp>
        <p:nvSpPr>
          <p:cNvPr id="1289" name="Google Shape;1289;p166"/>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1290" name="Google Shape;1290;p166"/>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1291" name="Google Shape;1291;p166"/>
          <p:cNvGrpSpPr/>
          <p:nvPr/>
        </p:nvGrpSpPr>
        <p:grpSpPr>
          <a:xfrm flipH="1">
            <a:off x="0" y="0"/>
            <a:ext cx="9144000" cy="5143625"/>
            <a:chOff x="0" y="0"/>
            <a:chExt cx="9144000" cy="5143625"/>
          </a:xfrm>
        </p:grpSpPr>
        <p:sp>
          <p:nvSpPr>
            <p:cNvPr id="1292" name="Google Shape;1292;p166"/>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66"/>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66"/>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295" name="Shape 1295"/>
        <p:cNvGrpSpPr/>
        <p:nvPr/>
      </p:nvGrpSpPr>
      <p:grpSpPr>
        <a:xfrm>
          <a:off x="0" y="0"/>
          <a:ext cx="0" cy="0"/>
          <a:chOff x="0" y="0"/>
          <a:chExt cx="0" cy="0"/>
        </a:xfrm>
      </p:grpSpPr>
      <p:sp>
        <p:nvSpPr>
          <p:cNvPr id="1296" name="Google Shape;1296;p16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297" name="Google Shape;1297;p167"/>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298" name="Google Shape;1298;p167"/>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299" name="Google Shape;1299;p167"/>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1300" name="Google Shape;1300;p167"/>
          <p:cNvGrpSpPr/>
          <p:nvPr/>
        </p:nvGrpSpPr>
        <p:grpSpPr>
          <a:xfrm flipH="1">
            <a:off x="-75" y="0"/>
            <a:ext cx="9144175" cy="5143625"/>
            <a:chOff x="0" y="0"/>
            <a:chExt cx="9144175" cy="5143625"/>
          </a:xfrm>
        </p:grpSpPr>
        <p:sp>
          <p:nvSpPr>
            <p:cNvPr id="1301" name="Google Shape;1301;p167"/>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67"/>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67"/>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1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87" name="Google Shape;87;p18"/>
          <p:cNvGrpSpPr/>
          <p:nvPr/>
        </p:nvGrpSpPr>
        <p:grpSpPr>
          <a:xfrm>
            <a:off x="0" y="0"/>
            <a:ext cx="9144125" cy="5143625"/>
            <a:chOff x="0" y="0"/>
            <a:chExt cx="9144125" cy="5143625"/>
          </a:xfrm>
        </p:grpSpPr>
        <p:sp>
          <p:nvSpPr>
            <p:cNvPr id="88" name="Google Shape;88;p18"/>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8"/>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8"/>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304" name="Shape 1304"/>
        <p:cNvGrpSpPr/>
        <p:nvPr/>
      </p:nvGrpSpPr>
      <p:grpSpPr>
        <a:xfrm>
          <a:off x="0" y="0"/>
          <a:ext cx="0" cy="0"/>
          <a:chOff x="0" y="0"/>
          <a:chExt cx="0" cy="0"/>
        </a:xfrm>
      </p:grpSpPr>
      <p:sp>
        <p:nvSpPr>
          <p:cNvPr id="1305" name="Google Shape;1305;p16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06" name="Google Shape;1306;p168"/>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07" name="Google Shape;1307;p168"/>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08" name="Google Shape;1308;p168"/>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09" name="Google Shape;1309;p168"/>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10" name="Google Shape;1310;p168"/>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11" name="Google Shape;1311;p168"/>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312" name="Google Shape;1312;p168"/>
          <p:cNvGrpSpPr/>
          <p:nvPr/>
        </p:nvGrpSpPr>
        <p:grpSpPr>
          <a:xfrm>
            <a:off x="-50" y="0"/>
            <a:ext cx="9144050" cy="5143625"/>
            <a:chOff x="-50" y="0"/>
            <a:chExt cx="9144050" cy="5143625"/>
          </a:xfrm>
        </p:grpSpPr>
        <p:sp>
          <p:nvSpPr>
            <p:cNvPr id="1313" name="Google Shape;1313;p168"/>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68"/>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68"/>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1316" name="Shape 1316"/>
        <p:cNvGrpSpPr/>
        <p:nvPr/>
      </p:nvGrpSpPr>
      <p:grpSpPr>
        <a:xfrm>
          <a:off x="0" y="0"/>
          <a:ext cx="0" cy="0"/>
          <a:chOff x="0" y="0"/>
          <a:chExt cx="0" cy="0"/>
        </a:xfrm>
      </p:grpSpPr>
      <p:sp>
        <p:nvSpPr>
          <p:cNvPr id="1317" name="Google Shape;1317;p16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18" name="Google Shape;1318;p169"/>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19" name="Google Shape;1319;p169"/>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20" name="Google Shape;1320;p169"/>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21" name="Google Shape;1321;p169"/>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22" name="Google Shape;1322;p169"/>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23" name="Google Shape;1323;p169"/>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24" name="Google Shape;1324;p169"/>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25" name="Google Shape;1325;p169"/>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326" name="Google Shape;1326;p169"/>
          <p:cNvGrpSpPr/>
          <p:nvPr/>
        </p:nvGrpSpPr>
        <p:grpSpPr>
          <a:xfrm>
            <a:off x="0" y="0"/>
            <a:ext cx="9144000" cy="5143650"/>
            <a:chOff x="0" y="0"/>
            <a:chExt cx="9144000" cy="5143650"/>
          </a:xfrm>
        </p:grpSpPr>
        <p:sp>
          <p:nvSpPr>
            <p:cNvPr id="1327" name="Google Shape;1327;p169"/>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69"/>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29" name="Shape 1329"/>
        <p:cNvGrpSpPr/>
        <p:nvPr/>
      </p:nvGrpSpPr>
      <p:grpSpPr>
        <a:xfrm>
          <a:off x="0" y="0"/>
          <a:ext cx="0" cy="0"/>
          <a:chOff x="0" y="0"/>
          <a:chExt cx="0" cy="0"/>
        </a:xfrm>
      </p:grpSpPr>
      <p:sp>
        <p:nvSpPr>
          <p:cNvPr id="1330" name="Google Shape;1330;p17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31" name="Google Shape;1331;p170"/>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32" name="Google Shape;1332;p170"/>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33" name="Google Shape;1333;p170"/>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34" name="Google Shape;1334;p170"/>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35" name="Google Shape;1335;p170"/>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36" name="Google Shape;1336;p170"/>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37" name="Google Shape;1337;p170"/>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38" name="Google Shape;1338;p170"/>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39" name="Google Shape;1339;p170"/>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40" name="Google Shape;1340;p170"/>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41" name="Google Shape;1341;p170"/>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342" name="Google Shape;1342;p170"/>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343" name="Google Shape;1343;p170"/>
          <p:cNvGrpSpPr/>
          <p:nvPr/>
        </p:nvGrpSpPr>
        <p:grpSpPr>
          <a:xfrm>
            <a:off x="0" y="0"/>
            <a:ext cx="9144100" cy="5143625"/>
            <a:chOff x="0" y="0"/>
            <a:chExt cx="9144100" cy="5143625"/>
          </a:xfrm>
        </p:grpSpPr>
        <p:sp>
          <p:nvSpPr>
            <p:cNvPr id="1344" name="Google Shape;1344;p170"/>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70"/>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70"/>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347" name="Shape 1347"/>
        <p:cNvGrpSpPr/>
        <p:nvPr/>
      </p:nvGrpSpPr>
      <p:grpSpPr>
        <a:xfrm>
          <a:off x="0" y="0"/>
          <a:ext cx="0" cy="0"/>
          <a:chOff x="0" y="0"/>
          <a:chExt cx="0" cy="0"/>
        </a:xfrm>
      </p:grpSpPr>
      <p:sp>
        <p:nvSpPr>
          <p:cNvPr id="1348" name="Google Shape;1348;p171"/>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349" name="Google Shape;1349;p171"/>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1350" name="Google Shape;1350;p171"/>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1351" name="Google Shape;1351;p171"/>
          <p:cNvGrpSpPr/>
          <p:nvPr/>
        </p:nvGrpSpPr>
        <p:grpSpPr>
          <a:xfrm>
            <a:off x="3927875" y="0"/>
            <a:ext cx="5216100" cy="5143625"/>
            <a:chOff x="3927875" y="0"/>
            <a:chExt cx="5216100" cy="5143625"/>
          </a:xfrm>
        </p:grpSpPr>
        <p:sp>
          <p:nvSpPr>
            <p:cNvPr id="1352" name="Google Shape;1352;p171"/>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71"/>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71"/>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 name="Google Shape;1355;p171"/>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1356" name="Google Shape;1356;p171"/>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357" name="Shape 1357"/>
        <p:cNvGrpSpPr/>
        <p:nvPr/>
      </p:nvGrpSpPr>
      <p:grpSpPr>
        <a:xfrm>
          <a:off x="0" y="0"/>
          <a:ext cx="0" cy="0"/>
          <a:chOff x="0" y="0"/>
          <a:chExt cx="0" cy="0"/>
        </a:xfrm>
      </p:grpSpPr>
      <p:grpSp>
        <p:nvGrpSpPr>
          <p:cNvPr id="1358" name="Google Shape;1358;p172"/>
          <p:cNvGrpSpPr/>
          <p:nvPr/>
        </p:nvGrpSpPr>
        <p:grpSpPr>
          <a:xfrm>
            <a:off x="0" y="0"/>
            <a:ext cx="9144000" cy="5143600"/>
            <a:chOff x="0" y="0"/>
            <a:chExt cx="9144000" cy="5143600"/>
          </a:xfrm>
        </p:grpSpPr>
        <p:sp>
          <p:nvSpPr>
            <p:cNvPr id="1359" name="Google Shape;1359;p172"/>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72"/>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72"/>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1362" name="Shape 1362"/>
        <p:cNvGrpSpPr/>
        <p:nvPr/>
      </p:nvGrpSpPr>
      <p:grpSpPr>
        <a:xfrm>
          <a:off x="0" y="0"/>
          <a:ext cx="0" cy="0"/>
          <a:chOff x="0" y="0"/>
          <a:chExt cx="0" cy="0"/>
        </a:xfrm>
      </p:grpSpPr>
      <p:grpSp>
        <p:nvGrpSpPr>
          <p:cNvPr id="1363" name="Google Shape;1363;p173"/>
          <p:cNvGrpSpPr/>
          <p:nvPr/>
        </p:nvGrpSpPr>
        <p:grpSpPr>
          <a:xfrm flipH="1">
            <a:off x="8430775" y="0"/>
            <a:ext cx="713100" cy="5143475"/>
            <a:chOff x="0" y="0"/>
            <a:chExt cx="713100" cy="5143475"/>
          </a:xfrm>
        </p:grpSpPr>
        <p:sp>
          <p:nvSpPr>
            <p:cNvPr id="1364" name="Google Shape;1364;p173"/>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73"/>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69" name="Shape 1369"/>
        <p:cNvGrpSpPr/>
        <p:nvPr/>
      </p:nvGrpSpPr>
      <p:grpSpPr>
        <a:xfrm>
          <a:off x="0" y="0"/>
          <a:ext cx="0" cy="0"/>
          <a:chOff x="0" y="0"/>
          <a:chExt cx="0" cy="0"/>
        </a:xfrm>
      </p:grpSpPr>
      <p:sp>
        <p:nvSpPr>
          <p:cNvPr id="1370" name="Google Shape;1370;p175"/>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1371" name="Google Shape;1371;p175"/>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1372" name="Google Shape;1372;p175"/>
          <p:cNvSpPr/>
          <p:nvPr>
            <p:ph idx="2" type="pic"/>
          </p:nvPr>
        </p:nvSpPr>
        <p:spPr>
          <a:xfrm>
            <a:off x="5212625" y="539500"/>
            <a:ext cx="3931500" cy="4604100"/>
          </a:xfrm>
          <a:prstGeom prst="rect">
            <a:avLst/>
          </a:prstGeom>
          <a:noFill/>
          <a:ln>
            <a:noFill/>
          </a:ln>
        </p:spPr>
      </p:sp>
      <p:grpSp>
        <p:nvGrpSpPr>
          <p:cNvPr id="1373" name="Google Shape;1373;p175"/>
          <p:cNvGrpSpPr/>
          <p:nvPr/>
        </p:nvGrpSpPr>
        <p:grpSpPr>
          <a:xfrm>
            <a:off x="0" y="0"/>
            <a:ext cx="5212500" cy="5143625"/>
            <a:chOff x="0" y="0"/>
            <a:chExt cx="5212500" cy="5143625"/>
          </a:xfrm>
        </p:grpSpPr>
        <p:sp>
          <p:nvSpPr>
            <p:cNvPr id="1374" name="Google Shape;1374;p175"/>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75"/>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75"/>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77" name="Shape 1377"/>
        <p:cNvGrpSpPr/>
        <p:nvPr/>
      </p:nvGrpSpPr>
      <p:grpSpPr>
        <a:xfrm>
          <a:off x="0" y="0"/>
          <a:ext cx="0" cy="0"/>
          <a:chOff x="0" y="0"/>
          <a:chExt cx="0" cy="0"/>
        </a:xfrm>
      </p:grpSpPr>
      <p:sp>
        <p:nvSpPr>
          <p:cNvPr id="1378" name="Google Shape;1378;p176"/>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1379" name="Google Shape;1379;p176"/>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1380" name="Google Shape;1380;p176"/>
          <p:cNvSpPr/>
          <p:nvPr>
            <p:ph idx="3" type="pic"/>
          </p:nvPr>
        </p:nvSpPr>
        <p:spPr>
          <a:xfrm>
            <a:off x="5212625" y="535100"/>
            <a:ext cx="3931500" cy="4608600"/>
          </a:xfrm>
          <a:prstGeom prst="rect">
            <a:avLst/>
          </a:prstGeom>
          <a:noFill/>
          <a:ln>
            <a:noFill/>
          </a:ln>
        </p:spPr>
      </p:sp>
      <p:grpSp>
        <p:nvGrpSpPr>
          <p:cNvPr id="1381" name="Google Shape;1381;p176"/>
          <p:cNvGrpSpPr/>
          <p:nvPr/>
        </p:nvGrpSpPr>
        <p:grpSpPr>
          <a:xfrm>
            <a:off x="0" y="0"/>
            <a:ext cx="713100" cy="5143475"/>
            <a:chOff x="0" y="0"/>
            <a:chExt cx="713100" cy="5143475"/>
          </a:xfrm>
        </p:grpSpPr>
        <p:sp>
          <p:nvSpPr>
            <p:cNvPr id="1382" name="Google Shape;1382;p176"/>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76"/>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84" name="Shape 1384"/>
        <p:cNvGrpSpPr/>
        <p:nvPr/>
      </p:nvGrpSpPr>
      <p:grpSpPr>
        <a:xfrm>
          <a:off x="0" y="0"/>
          <a:ext cx="0" cy="0"/>
          <a:chOff x="0" y="0"/>
          <a:chExt cx="0" cy="0"/>
        </a:xfrm>
      </p:grpSpPr>
      <p:sp>
        <p:nvSpPr>
          <p:cNvPr id="1385" name="Google Shape;1385;p17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86" name="Google Shape;1386;p177"/>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1387" name="Google Shape;1387;p177"/>
          <p:cNvGrpSpPr/>
          <p:nvPr/>
        </p:nvGrpSpPr>
        <p:grpSpPr>
          <a:xfrm flipH="1">
            <a:off x="0" y="0"/>
            <a:ext cx="9144125" cy="5143625"/>
            <a:chOff x="0" y="0"/>
            <a:chExt cx="9144125" cy="5143625"/>
          </a:xfrm>
        </p:grpSpPr>
        <p:sp>
          <p:nvSpPr>
            <p:cNvPr id="1388" name="Google Shape;1388;p177"/>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77"/>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77"/>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91" name="Shape 1391"/>
        <p:cNvGrpSpPr/>
        <p:nvPr/>
      </p:nvGrpSpPr>
      <p:grpSpPr>
        <a:xfrm>
          <a:off x="0" y="0"/>
          <a:ext cx="0" cy="0"/>
          <a:chOff x="0" y="0"/>
          <a:chExt cx="0" cy="0"/>
        </a:xfrm>
      </p:grpSpPr>
      <p:sp>
        <p:nvSpPr>
          <p:cNvPr id="1392" name="Google Shape;1392;p17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93" name="Google Shape;1393;p178"/>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94" name="Google Shape;1394;p178"/>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95" name="Google Shape;1395;p178"/>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96" name="Google Shape;1396;p178"/>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397" name="Google Shape;1397;p178"/>
          <p:cNvGrpSpPr/>
          <p:nvPr/>
        </p:nvGrpSpPr>
        <p:grpSpPr>
          <a:xfrm>
            <a:off x="0" y="0"/>
            <a:ext cx="9144000" cy="5143625"/>
            <a:chOff x="0" y="0"/>
            <a:chExt cx="9144000" cy="5143625"/>
          </a:xfrm>
        </p:grpSpPr>
        <p:sp>
          <p:nvSpPr>
            <p:cNvPr id="1398" name="Google Shape;1398;p178"/>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78"/>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78"/>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1" name="Shape 91"/>
        <p:cNvGrpSpPr/>
        <p:nvPr/>
      </p:nvGrpSpPr>
      <p:grpSpPr>
        <a:xfrm>
          <a:off x="0" y="0"/>
          <a:ext cx="0" cy="0"/>
          <a:chOff x="0" y="0"/>
          <a:chExt cx="0" cy="0"/>
        </a:xfrm>
      </p:grpSpPr>
      <p:sp>
        <p:nvSpPr>
          <p:cNvPr id="92" name="Google Shape;92;p19"/>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93" name="Google Shape;93;p19"/>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4" name="Google Shape;94;p19"/>
          <p:cNvSpPr/>
          <p:nvPr>
            <p:ph idx="2" type="pic"/>
          </p:nvPr>
        </p:nvSpPr>
        <p:spPr>
          <a:xfrm>
            <a:off x="0" y="539500"/>
            <a:ext cx="3931500" cy="4604100"/>
          </a:xfrm>
          <a:prstGeom prst="rect">
            <a:avLst/>
          </a:prstGeom>
          <a:noFill/>
          <a:ln>
            <a:noFill/>
          </a:ln>
        </p:spPr>
      </p:sp>
      <p:grpSp>
        <p:nvGrpSpPr>
          <p:cNvPr id="95" name="Google Shape;95;p19"/>
          <p:cNvGrpSpPr/>
          <p:nvPr/>
        </p:nvGrpSpPr>
        <p:grpSpPr>
          <a:xfrm>
            <a:off x="3931500" y="0"/>
            <a:ext cx="5212650" cy="5143625"/>
            <a:chOff x="3931500" y="0"/>
            <a:chExt cx="5212650" cy="5143625"/>
          </a:xfrm>
        </p:grpSpPr>
        <p:sp>
          <p:nvSpPr>
            <p:cNvPr id="96" name="Google Shape;96;p19"/>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9"/>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9"/>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1" name="Shape 1401"/>
        <p:cNvGrpSpPr/>
        <p:nvPr/>
      </p:nvGrpSpPr>
      <p:grpSpPr>
        <a:xfrm>
          <a:off x="0" y="0"/>
          <a:ext cx="0" cy="0"/>
          <a:chOff x="0" y="0"/>
          <a:chExt cx="0" cy="0"/>
        </a:xfrm>
      </p:grpSpPr>
      <p:sp>
        <p:nvSpPr>
          <p:cNvPr id="1402" name="Google Shape;1402;p17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403" name="Google Shape;1403;p179"/>
          <p:cNvGrpSpPr/>
          <p:nvPr/>
        </p:nvGrpSpPr>
        <p:grpSpPr>
          <a:xfrm>
            <a:off x="0" y="0"/>
            <a:ext cx="9144125" cy="5143625"/>
            <a:chOff x="0" y="0"/>
            <a:chExt cx="9144125" cy="5143625"/>
          </a:xfrm>
        </p:grpSpPr>
        <p:sp>
          <p:nvSpPr>
            <p:cNvPr id="1404" name="Google Shape;1404;p179"/>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79"/>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79"/>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07" name="Shape 1407"/>
        <p:cNvGrpSpPr/>
        <p:nvPr/>
      </p:nvGrpSpPr>
      <p:grpSpPr>
        <a:xfrm>
          <a:off x="0" y="0"/>
          <a:ext cx="0" cy="0"/>
          <a:chOff x="0" y="0"/>
          <a:chExt cx="0" cy="0"/>
        </a:xfrm>
      </p:grpSpPr>
      <p:sp>
        <p:nvSpPr>
          <p:cNvPr id="1408" name="Google Shape;1408;p180"/>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1409" name="Google Shape;1409;p180"/>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10" name="Google Shape;1410;p180"/>
          <p:cNvSpPr/>
          <p:nvPr>
            <p:ph idx="2" type="pic"/>
          </p:nvPr>
        </p:nvSpPr>
        <p:spPr>
          <a:xfrm>
            <a:off x="0" y="539500"/>
            <a:ext cx="3931500" cy="4604100"/>
          </a:xfrm>
          <a:prstGeom prst="rect">
            <a:avLst/>
          </a:prstGeom>
          <a:noFill/>
          <a:ln>
            <a:noFill/>
          </a:ln>
        </p:spPr>
      </p:sp>
      <p:grpSp>
        <p:nvGrpSpPr>
          <p:cNvPr id="1411" name="Google Shape;1411;p180"/>
          <p:cNvGrpSpPr/>
          <p:nvPr/>
        </p:nvGrpSpPr>
        <p:grpSpPr>
          <a:xfrm>
            <a:off x="3931500" y="0"/>
            <a:ext cx="5212650" cy="5143625"/>
            <a:chOff x="3931500" y="0"/>
            <a:chExt cx="5212650" cy="5143625"/>
          </a:xfrm>
        </p:grpSpPr>
        <p:sp>
          <p:nvSpPr>
            <p:cNvPr id="1412" name="Google Shape;1412;p180"/>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80"/>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80"/>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15" name="Shape 1415"/>
        <p:cNvGrpSpPr/>
        <p:nvPr/>
      </p:nvGrpSpPr>
      <p:grpSpPr>
        <a:xfrm>
          <a:off x="0" y="0"/>
          <a:ext cx="0" cy="0"/>
          <a:chOff x="0" y="0"/>
          <a:chExt cx="0" cy="0"/>
        </a:xfrm>
      </p:grpSpPr>
      <p:sp>
        <p:nvSpPr>
          <p:cNvPr id="1416" name="Google Shape;1416;p181"/>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1417" name="Google Shape;1417;p181"/>
          <p:cNvGrpSpPr/>
          <p:nvPr/>
        </p:nvGrpSpPr>
        <p:grpSpPr>
          <a:xfrm>
            <a:off x="0" y="0"/>
            <a:ext cx="9144000" cy="5143475"/>
            <a:chOff x="0" y="0"/>
            <a:chExt cx="9144000" cy="5143475"/>
          </a:xfrm>
        </p:grpSpPr>
        <p:grpSp>
          <p:nvGrpSpPr>
            <p:cNvPr id="1418" name="Google Shape;1418;p181"/>
            <p:cNvGrpSpPr/>
            <p:nvPr/>
          </p:nvGrpSpPr>
          <p:grpSpPr>
            <a:xfrm flipH="1" rot="10800000">
              <a:off x="0" y="0"/>
              <a:ext cx="713100" cy="5143475"/>
              <a:chOff x="0" y="0"/>
              <a:chExt cx="713100" cy="5143475"/>
            </a:xfrm>
          </p:grpSpPr>
          <p:sp>
            <p:nvSpPr>
              <p:cNvPr id="1419" name="Google Shape;1419;p181"/>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81"/>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181"/>
            <p:cNvGrpSpPr/>
            <p:nvPr/>
          </p:nvGrpSpPr>
          <p:grpSpPr>
            <a:xfrm flipH="1">
              <a:off x="8430900" y="0"/>
              <a:ext cx="713100" cy="5143475"/>
              <a:chOff x="0" y="0"/>
              <a:chExt cx="713100" cy="5143475"/>
            </a:xfrm>
          </p:grpSpPr>
          <p:sp>
            <p:nvSpPr>
              <p:cNvPr id="1422" name="Google Shape;1422;p181"/>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81"/>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24" name="Shape 1424"/>
        <p:cNvGrpSpPr/>
        <p:nvPr/>
      </p:nvGrpSpPr>
      <p:grpSpPr>
        <a:xfrm>
          <a:off x="0" y="0"/>
          <a:ext cx="0" cy="0"/>
          <a:chOff x="0" y="0"/>
          <a:chExt cx="0" cy="0"/>
        </a:xfrm>
      </p:grpSpPr>
      <p:sp>
        <p:nvSpPr>
          <p:cNvPr id="1425" name="Google Shape;1425;p182"/>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426" name="Google Shape;1426;p182"/>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427" name="Google Shape;1427;p182"/>
          <p:cNvGrpSpPr/>
          <p:nvPr/>
        </p:nvGrpSpPr>
        <p:grpSpPr>
          <a:xfrm flipH="1">
            <a:off x="0" y="0"/>
            <a:ext cx="9144000" cy="5143625"/>
            <a:chOff x="0" y="0"/>
            <a:chExt cx="9144000" cy="5143625"/>
          </a:xfrm>
        </p:grpSpPr>
        <p:grpSp>
          <p:nvGrpSpPr>
            <p:cNvPr id="1428" name="Google Shape;1428;p182"/>
            <p:cNvGrpSpPr/>
            <p:nvPr/>
          </p:nvGrpSpPr>
          <p:grpSpPr>
            <a:xfrm flipH="1">
              <a:off x="0" y="0"/>
              <a:ext cx="7465150" cy="5143625"/>
              <a:chOff x="1679000" y="0"/>
              <a:chExt cx="7465150" cy="5143625"/>
            </a:xfrm>
          </p:grpSpPr>
          <p:sp>
            <p:nvSpPr>
              <p:cNvPr id="1429" name="Google Shape;1429;p182"/>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82"/>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82"/>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2" name="Google Shape;1432;p182"/>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33" name="Shape 1433"/>
        <p:cNvGrpSpPr/>
        <p:nvPr/>
      </p:nvGrpSpPr>
      <p:grpSpPr>
        <a:xfrm>
          <a:off x="0" y="0"/>
          <a:ext cx="0" cy="0"/>
          <a:chOff x="0" y="0"/>
          <a:chExt cx="0" cy="0"/>
        </a:xfrm>
      </p:grpSpPr>
      <p:sp>
        <p:nvSpPr>
          <p:cNvPr id="1434" name="Google Shape;1434;p183"/>
          <p:cNvSpPr/>
          <p:nvPr>
            <p:ph idx="2" type="pic"/>
          </p:nvPr>
        </p:nvSpPr>
        <p:spPr>
          <a:xfrm>
            <a:off x="-100" y="0"/>
            <a:ext cx="9144000" cy="5143500"/>
          </a:xfrm>
          <a:prstGeom prst="rect">
            <a:avLst/>
          </a:prstGeom>
          <a:noFill/>
          <a:ln>
            <a:noFill/>
          </a:ln>
        </p:spPr>
      </p:sp>
      <p:sp>
        <p:nvSpPr>
          <p:cNvPr id="1435" name="Google Shape;1435;p183"/>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36" name="Shape 1436"/>
        <p:cNvGrpSpPr/>
        <p:nvPr/>
      </p:nvGrpSpPr>
      <p:grpSpPr>
        <a:xfrm>
          <a:off x="0" y="0"/>
          <a:ext cx="0" cy="0"/>
          <a:chOff x="0" y="0"/>
          <a:chExt cx="0" cy="0"/>
        </a:xfrm>
      </p:grpSpPr>
      <p:sp>
        <p:nvSpPr>
          <p:cNvPr id="1437" name="Google Shape;1437;p184"/>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1438" name="Google Shape;1438;p184"/>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439" name="Google Shape;1439;p184"/>
          <p:cNvGrpSpPr/>
          <p:nvPr/>
        </p:nvGrpSpPr>
        <p:grpSpPr>
          <a:xfrm>
            <a:off x="0" y="0"/>
            <a:ext cx="9144000" cy="5143625"/>
            <a:chOff x="0" y="0"/>
            <a:chExt cx="9144000" cy="5143625"/>
          </a:xfrm>
        </p:grpSpPr>
        <p:grpSp>
          <p:nvGrpSpPr>
            <p:cNvPr id="1440" name="Google Shape;1440;p184"/>
            <p:cNvGrpSpPr/>
            <p:nvPr/>
          </p:nvGrpSpPr>
          <p:grpSpPr>
            <a:xfrm flipH="1">
              <a:off x="0" y="0"/>
              <a:ext cx="7465150" cy="5143625"/>
              <a:chOff x="1679000" y="0"/>
              <a:chExt cx="7465150" cy="5143625"/>
            </a:xfrm>
          </p:grpSpPr>
          <p:sp>
            <p:nvSpPr>
              <p:cNvPr id="1441" name="Google Shape;1441;p184"/>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84"/>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84"/>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4" name="Google Shape;1444;p184"/>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445" name="Shape 1445"/>
        <p:cNvGrpSpPr/>
        <p:nvPr/>
      </p:nvGrpSpPr>
      <p:grpSpPr>
        <a:xfrm>
          <a:off x="0" y="0"/>
          <a:ext cx="0" cy="0"/>
          <a:chOff x="0" y="0"/>
          <a:chExt cx="0" cy="0"/>
        </a:xfrm>
      </p:grpSpPr>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446" name="Shape 1446"/>
        <p:cNvGrpSpPr/>
        <p:nvPr/>
      </p:nvGrpSpPr>
      <p:grpSpPr>
        <a:xfrm>
          <a:off x="0" y="0"/>
          <a:ext cx="0" cy="0"/>
          <a:chOff x="0" y="0"/>
          <a:chExt cx="0" cy="0"/>
        </a:xfrm>
      </p:grpSpPr>
      <p:sp>
        <p:nvSpPr>
          <p:cNvPr id="1447" name="Google Shape;1447;p18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448" name="Google Shape;1448;p186"/>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49" name="Google Shape;1449;p186"/>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450" name="Google Shape;1450;p186"/>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51" name="Google Shape;1451;p186"/>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452" name="Google Shape;1452;p186"/>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53" name="Google Shape;1453;p186"/>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454" name="Google Shape;1454;p186"/>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55" name="Google Shape;1455;p186"/>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456" name="Google Shape;1456;p186"/>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57" name="Google Shape;1457;p186"/>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458" name="Google Shape;1458;p186"/>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59" name="Google Shape;1459;p186"/>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1460" name="Google Shape;1460;p186"/>
          <p:cNvGrpSpPr/>
          <p:nvPr/>
        </p:nvGrpSpPr>
        <p:grpSpPr>
          <a:xfrm>
            <a:off x="0" y="0"/>
            <a:ext cx="9144000" cy="5143600"/>
            <a:chOff x="0" y="0"/>
            <a:chExt cx="9144000" cy="5143600"/>
          </a:xfrm>
        </p:grpSpPr>
        <p:sp>
          <p:nvSpPr>
            <p:cNvPr id="1461" name="Google Shape;1461;p186"/>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86"/>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86"/>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1464" name="Shape 1464"/>
        <p:cNvGrpSpPr/>
        <p:nvPr/>
      </p:nvGrpSpPr>
      <p:grpSpPr>
        <a:xfrm>
          <a:off x="0" y="0"/>
          <a:ext cx="0" cy="0"/>
          <a:chOff x="0" y="0"/>
          <a:chExt cx="0" cy="0"/>
        </a:xfrm>
      </p:grpSpPr>
      <p:sp>
        <p:nvSpPr>
          <p:cNvPr id="1465" name="Google Shape;1465;p18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466" name="Google Shape;1466;p187"/>
          <p:cNvGrpSpPr/>
          <p:nvPr/>
        </p:nvGrpSpPr>
        <p:grpSpPr>
          <a:xfrm>
            <a:off x="0" y="0"/>
            <a:ext cx="9144000" cy="5143650"/>
            <a:chOff x="0" y="0"/>
            <a:chExt cx="9144000" cy="5143650"/>
          </a:xfrm>
        </p:grpSpPr>
        <p:sp>
          <p:nvSpPr>
            <p:cNvPr id="1467" name="Google Shape;1467;p187"/>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87"/>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87"/>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1470" name="Shape 1470"/>
        <p:cNvGrpSpPr/>
        <p:nvPr/>
      </p:nvGrpSpPr>
      <p:grpSpPr>
        <a:xfrm>
          <a:off x="0" y="0"/>
          <a:ext cx="0" cy="0"/>
          <a:chOff x="0" y="0"/>
          <a:chExt cx="0" cy="0"/>
        </a:xfrm>
      </p:grpSpPr>
      <p:sp>
        <p:nvSpPr>
          <p:cNvPr id="1471" name="Google Shape;1471;p18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472" name="Google Shape;1472;p188"/>
          <p:cNvGrpSpPr/>
          <p:nvPr/>
        </p:nvGrpSpPr>
        <p:grpSpPr>
          <a:xfrm flipH="1">
            <a:off x="0" y="-50"/>
            <a:ext cx="9144000" cy="5143600"/>
            <a:chOff x="0" y="0"/>
            <a:chExt cx="9144000" cy="5143600"/>
          </a:xfrm>
        </p:grpSpPr>
        <p:sp>
          <p:nvSpPr>
            <p:cNvPr id="1473" name="Google Shape;1473;p188"/>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88"/>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88"/>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9" name="Shape 99"/>
        <p:cNvGrpSpPr/>
        <p:nvPr/>
      </p:nvGrpSpPr>
      <p:grpSpPr>
        <a:xfrm>
          <a:off x="0" y="0"/>
          <a:ext cx="0" cy="0"/>
          <a:chOff x="0" y="0"/>
          <a:chExt cx="0" cy="0"/>
        </a:xfrm>
      </p:grpSpPr>
      <p:sp>
        <p:nvSpPr>
          <p:cNvPr id="100" name="Google Shape;100;p20"/>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101" name="Google Shape;101;p20"/>
          <p:cNvGrpSpPr/>
          <p:nvPr/>
        </p:nvGrpSpPr>
        <p:grpSpPr>
          <a:xfrm>
            <a:off x="0" y="0"/>
            <a:ext cx="9144000" cy="5143475"/>
            <a:chOff x="0" y="0"/>
            <a:chExt cx="9144000" cy="5143475"/>
          </a:xfrm>
        </p:grpSpPr>
        <p:grpSp>
          <p:nvGrpSpPr>
            <p:cNvPr id="102" name="Google Shape;102;p20"/>
            <p:cNvGrpSpPr/>
            <p:nvPr/>
          </p:nvGrpSpPr>
          <p:grpSpPr>
            <a:xfrm flipH="1" rot="10800000">
              <a:off x="0" y="0"/>
              <a:ext cx="713100" cy="5143475"/>
              <a:chOff x="0" y="0"/>
              <a:chExt cx="713100" cy="5143475"/>
            </a:xfrm>
          </p:grpSpPr>
          <p:sp>
            <p:nvSpPr>
              <p:cNvPr id="103" name="Google Shape;103;p20"/>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0"/>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 name="Google Shape;105;p20"/>
            <p:cNvGrpSpPr/>
            <p:nvPr/>
          </p:nvGrpSpPr>
          <p:grpSpPr>
            <a:xfrm flipH="1">
              <a:off x="8430900" y="0"/>
              <a:ext cx="713100" cy="5143475"/>
              <a:chOff x="0" y="0"/>
              <a:chExt cx="713100" cy="5143475"/>
            </a:xfrm>
          </p:grpSpPr>
          <p:sp>
            <p:nvSpPr>
              <p:cNvPr id="106" name="Google Shape;106;p20"/>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0"/>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1476" name="Shape 1476"/>
        <p:cNvGrpSpPr/>
        <p:nvPr/>
      </p:nvGrpSpPr>
      <p:grpSpPr>
        <a:xfrm>
          <a:off x="0" y="0"/>
          <a:ext cx="0" cy="0"/>
          <a:chOff x="0" y="0"/>
          <a:chExt cx="0" cy="0"/>
        </a:xfrm>
      </p:grpSpPr>
      <p:sp>
        <p:nvSpPr>
          <p:cNvPr id="1477" name="Google Shape;1477;p189"/>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1478" name="Google Shape;1478;p189"/>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1479" name="Google Shape;1479;p189"/>
          <p:cNvGrpSpPr/>
          <p:nvPr/>
        </p:nvGrpSpPr>
        <p:grpSpPr>
          <a:xfrm flipH="1">
            <a:off x="0" y="0"/>
            <a:ext cx="9144000" cy="5143625"/>
            <a:chOff x="0" y="0"/>
            <a:chExt cx="9144000" cy="5143625"/>
          </a:xfrm>
        </p:grpSpPr>
        <p:sp>
          <p:nvSpPr>
            <p:cNvPr id="1480" name="Google Shape;1480;p189"/>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89"/>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89"/>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483" name="Shape 1483"/>
        <p:cNvGrpSpPr/>
        <p:nvPr/>
      </p:nvGrpSpPr>
      <p:grpSpPr>
        <a:xfrm>
          <a:off x="0" y="0"/>
          <a:ext cx="0" cy="0"/>
          <a:chOff x="0" y="0"/>
          <a:chExt cx="0" cy="0"/>
        </a:xfrm>
      </p:grpSpPr>
      <p:sp>
        <p:nvSpPr>
          <p:cNvPr id="1484" name="Google Shape;1484;p19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485" name="Google Shape;1485;p190"/>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486" name="Google Shape;1486;p190"/>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487" name="Google Shape;1487;p190"/>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1488" name="Google Shape;1488;p190"/>
          <p:cNvGrpSpPr/>
          <p:nvPr/>
        </p:nvGrpSpPr>
        <p:grpSpPr>
          <a:xfrm flipH="1">
            <a:off x="-75" y="0"/>
            <a:ext cx="9144175" cy="5143625"/>
            <a:chOff x="0" y="0"/>
            <a:chExt cx="9144175" cy="5143625"/>
          </a:xfrm>
        </p:grpSpPr>
        <p:sp>
          <p:nvSpPr>
            <p:cNvPr id="1489" name="Google Shape;1489;p190"/>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90"/>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90"/>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492" name="Shape 1492"/>
        <p:cNvGrpSpPr/>
        <p:nvPr/>
      </p:nvGrpSpPr>
      <p:grpSpPr>
        <a:xfrm>
          <a:off x="0" y="0"/>
          <a:ext cx="0" cy="0"/>
          <a:chOff x="0" y="0"/>
          <a:chExt cx="0" cy="0"/>
        </a:xfrm>
      </p:grpSpPr>
      <p:sp>
        <p:nvSpPr>
          <p:cNvPr id="1493" name="Google Shape;1493;p19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494" name="Google Shape;1494;p191"/>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95" name="Google Shape;1495;p191"/>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96" name="Google Shape;1496;p191"/>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97" name="Google Shape;1497;p191"/>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98" name="Google Shape;1498;p191"/>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499" name="Google Shape;1499;p191"/>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500" name="Google Shape;1500;p191"/>
          <p:cNvGrpSpPr/>
          <p:nvPr/>
        </p:nvGrpSpPr>
        <p:grpSpPr>
          <a:xfrm>
            <a:off x="-50" y="0"/>
            <a:ext cx="9144050" cy="5143625"/>
            <a:chOff x="-50" y="0"/>
            <a:chExt cx="9144050" cy="5143625"/>
          </a:xfrm>
        </p:grpSpPr>
        <p:sp>
          <p:nvSpPr>
            <p:cNvPr id="1501" name="Google Shape;1501;p191"/>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91"/>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91"/>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1504" name="Shape 1504"/>
        <p:cNvGrpSpPr/>
        <p:nvPr/>
      </p:nvGrpSpPr>
      <p:grpSpPr>
        <a:xfrm>
          <a:off x="0" y="0"/>
          <a:ext cx="0" cy="0"/>
          <a:chOff x="0" y="0"/>
          <a:chExt cx="0" cy="0"/>
        </a:xfrm>
      </p:grpSpPr>
      <p:sp>
        <p:nvSpPr>
          <p:cNvPr id="1505" name="Google Shape;1505;p19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506" name="Google Shape;1506;p192"/>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07" name="Google Shape;1507;p192"/>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508" name="Google Shape;1508;p192"/>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09" name="Google Shape;1509;p192"/>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510" name="Google Shape;1510;p192"/>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11" name="Google Shape;1511;p192"/>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512" name="Google Shape;1512;p192"/>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13" name="Google Shape;1513;p192"/>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514" name="Google Shape;1514;p192"/>
          <p:cNvGrpSpPr/>
          <p:nvPr/>
        </p:nvGrpSpPr>
        <p:grpSpPr>
          <a:xfrm>
            <a:off x="0" y="0"/>
            <a:ext cx="9144000" cy="5143650"/>
            <a:chOff x="0" y="0"/>
            <a:chExt cx="9144000" cy="5143650"/>
          </a:xfrm>
        </p:grpSpPr>
        <p:sp>
          <p:nvSpPr>
            <p:cNvPr id="1515" name="Google Shape;1515;p192"/>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92"/>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517" name="Shape 1517"/>
        <p:cNvGrpSpPr/>
        <p:nvPr/>
      </p:nvGrpSpPr>
      <p:grpSpPr>
        <a:xfrm>
          <a:off x="0" y="0"/>
          <a:ext cx="0" cy="0"/>
          <a:chOff x="0" y="0"/>
          <a:chExt cx="0" cy="0"/>
        </a:xfrm>
      </p:grpSpPr>
      <p:sp>
        <p:nvSpPr>
          <p:cNvPr id="1518" name="Google Shape;1518;p19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519" name="Google Shape;1519;p193"/>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20" name="Google Shape;1520;p193"/>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521" name="Google Shape;1521;p193"/>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22" name="Google Shape;1522;p193"/>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523" name="Google Shape;1523;p193"/>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24" name="Google Shape;1524;p193"/>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525" name="Google Shape;1525;p193"/>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26" name="Google Shape;1526;p193"/>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527" name="Google Shape;1527;p193"/>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28" name="Google Shape;1528;p193"/>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529" name="Google Shape;1529;p193"/>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530" name="Google Shape;1530;p193"/>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531" name="Google Shape;1531;p193"/>
          <p:cNvGrpSpPr/>
          <p:nvPr/>
        </p:nvGrpSpPr>
        <p:grpSpPr>
          <a:xfrm>
            <a:off x="0" y="0"/>
            <a:ext cx="9144100" cy="5143625"/>
            <a:chOff x="0" y="0"/>
            <a:chExt cx="9144100" cy="5143625"/>
          </a:xfrm>
        </p:grpSpPr>
        <p:sp>
          <p:nvSpPr>
            <p:cNvPr id="1532" name="Google Shape;1532;p193"/>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93"/>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93"/>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535" name="Shape 1535"/>
        <p:cNvGrpSpPr/>
        <p:nvPr/>
      </p:nvGrpSpPr>
      <p:grpSpPr>
        <a:xfrm>
          <a:off x="0" y="0"/>
          <a:ext cx="0" cy="0"/>
          <a:chOff x="0" y="0"/>
          <a:chExt cx="0" cy="0"/>
        </a:xfrm>
      </p:grpSpPr>
      <p:sp>
        <p:nvSpPr>
          <p:cNvPr id="1536" name="Google Shape;1536;p194"/>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537" name="Google Shape;1537;p194"/>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1538" name="Google Shape;1538;p194"/>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1539" name="Google Shape;1539;p194"/>
          <p:cNvGrpSpPr/>
          <p:nvPr/>
        </p:nvGrpSpPr>
        <p:grpSpPr>
          <a:xfrm>
            <a:off x="3927875" y="0"/>
            <a:ext cx="5216100" cy="5143625"/>
            <a:chOff x="3927875" y="0"/>
            <a:chExt cx="5216100" cy="5143625"/>
          </a:xfrm>
        </p:grpSpPr>
        <p:sp>
          <p:nvSpPr>
            <p:cNvPr id="1540" name="Google Shape;1540;p194"/>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94"/>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94"/>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3" name="Google Shape;1543;p194"/>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1544" name="Google Shape;1544;p194"/>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545" name="Shape 1545"/>
        <p:cNvGrpSpPr/>
        <p:nvPr/>
      </p:nvGrpSpPr>
      <p:grpSpPr>
        <a:xfrm>
          <a:off x="0" y="0"/>
          <a:ext cx="0" cy="0"/>
          <a:chOff x="0" y="0"/>
          <a:chExt cx="0" cy="0"/>
        </a:xfrm>
      </p:grpSpPr>
      <p:grpSp>
        <p:nvGrpSpPr>
          <p:cNvPr id="1546" name="Google Shape;1546;p195"/>
          <p:cNvGrpSpPr/>
          <p:nvPr/>
        </p:nvGrpSpPr>
        <p:grpSpPr>
          <a:xfrm>
            <a:off x="0" y="0"/>
            <a:ext cx="9144000" cy="5143600"/>
            <a:chOff x="0" y="0"/>
            <a:chExt cx="9144000" cy="5143600"/>
          </a:xfrm>
        </p:grpSpPr>
        <p:sp>
          <p:nvSpPr>
            <p:cNvPr id="1547" name="Google Shape;1547;p195"/>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95"/>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95"/>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1550" name="Shape 1550"/>
        <p:cNvGrpSpPr/>
        <p:nvPr/>
      </p:nvGrpSpPr>
      <p:grpSpPr>
        <a:xfrm>
          <a:off x="0" y="0"/>
          <a:ext cx="0" cy="0"/>
          <a:chOff x="0" y="0"/>
          <a:chExt cx="0" cy="0"/>
        </a:xfrm>
      </p:grpSpPr>
      <p:grpSp>
        <p:nvGrpSpPr>
          <p:cNvPr id="1551" name="Google Shape;1551;p196"/>
          <p:cNvGrpSpPr/>
          <p:nvPr/>
        </p:nvGrpSpPr>
        <p:grpSpPr>
          <a:xfrm flipH="1">
            <a:off x="8430775" y="0"/>
            <a:ext cx="713100" cy="5143475"/>
            <a:chOff x="0" y="0"/>
            <a:chExt cx="713100" cy="5143475"/>
          </a:xfrm>
        </p:grpSpPr>
        <p:sp>
          <p:nvSpPr>
            <p:cNvPr id="1552" name="Google Shape;1552;p196"/>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96"/>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57" name="Shape 1557"/>
        <p:cNvGrpSpPr/>
        <p:nvPr/>
      </p:nvGrpSpPr>
      <p:grpSpPr>
        <a:xfrm>
          <a:off x="0" y="0"/>
          <a:ext cx="0" cy="0"/>
          <a:chOff x="0" y="0"/>
          <a:chExt cx="0" cy="0"/>
        </a:xfrm>
      </p:grpSpPr>
      <p:sp>
        <p:nvSpPr>
          <p:cNvPr id="1558" name="Google Shape;1558;p198"/>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1559" name="Google Shape;1559;p198"/>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1560" name="Google Shape;1560;p198"/>
          <p:cNvSpPr/>
          <p:nvPr>
            <p:ph idx="2" type="pic"/>
          </p:nvPr>
        </p:nvSpPr>
        <p:spPr>
          <a:xfrm>
            <a:off x="5212625" y="539500"/>
            <a:ext cx="3931500" cy="4604100"/>
          </a:xfrm>
          <a:prstGeom prst="rect">
            <a:avLst/>
          </a:prstGeom>
          <a:noFill/>
          <a:ln>
            <a:noFill/>
          </a:ln>
        </p:spPr>
      </p:sp>
      <p:grpSp>
        <p:nvGrpSpPr>
          <p:cNvPr id="1561" name="Google Shape;1561;p198"/>
          <p:cNvGrpSpPr/>
          <p:nvPr/>
        </p:nvGrpSpPr>
        <p:grpSpPr>
          <a:xfrm>
            <a:off x="0" y="0"/>
            <a:ext cx="5212500" cy="5143625"/>
            <a:chOff x="0" y="0"/>
            <a:chExt cx="5212500" cy="5143625"/>
          </a:xfrm>
        </p:grpSpPr>
        <p:sp>
          <p:nvSpPr>
            <p:cNvPr id="1562" name="Google Shape;1562;p198"/>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98"/>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98"/>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65" name="Shape 1565"/>
        <p:cNvGrpSpPr/>
        <p:nvPr/>
      </p:nvGrpSpPr>
      <p:grpSpPr>
        <a:xfrm>
          <a:off x="0" y="0"/>
          <a:ext cx="0" cy="0"/>
          <a:chOff x="0" y="0"/>
          <a:chExt cx="0" cy="0"/>
        </a:xfrm>
      </p:grpSpPr>
      <p:sp>
        <p:nvSpPr>
          <p:cNvPr id="1566" name="Google Shape;1566;p199"/>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1567" name="Google Shape;1567;p199"/>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1568" name="Google Shape;1568;p199"/>
          <p:cNvSpPr/>
          <p:nvPr>
            <p:ph idx="3" type="pic"/>
          </p:nvPr>
        </p:nvSpPr>
        <p:spPr>
          <a:xfrm>
            <a:off x="5212625" y="535100"/>
            <a:ext cx="3931500" cy="4608600"/>
          </a:xfrm>
          <a:prstGeom prst="rect">
            <a:avLst/>
          </a:prstGeom>
          <a:noFill/>
          <a:ln>
            <a:noFill/>
          </a:ln>
        </p:spPr>
      </p:sp>
      <p:grpSp>
        <p:nvGrpSpPr>
          <p:cNvPr id="1569" name="Google Shape;1569;p199"/>
          <p:cNvGrpSpPr/>
          <p:nvPr/>
        </p:nvGrpSpPr>
        <p:grpSpPr>
          <a:xfrm>
            <a:off x="0" y="0"/>
            <a:ext cx="713100" cy="5143475"/>
            <a:chOff x="0" y="0"/>
            <a:chExt cx="713100" cy="5143475"/>
          </a:xfrm>
        </p:grpSpPr>
        <p:sp>
          <p:nvSpPr>
            <p:cNvPr id="1570" name="Google Shape;1570;p199"/>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99"/>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8" name="Shape 108"/>
        <p:cNvGrpSpPr/>
        <p:nvPr/>
      </p:nvGrpSpPr>
      <p:grpSpPr>
        <a:xfrm>
          <a:off x="0" y="0"/>
          <a:ext cx="0" cy="0"/>
          <a:chOff x="0" y="0"/>
          <a:chExt cx="0" cy="0"/>
        </a:xfrm>
      </p:grpSpPr>
      <p:sp>
        <p:nvSpPr>
          <p:cNvPr id="109" name="Google Shape;109;p21"/>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10" name="Google Shape;110;p21"/>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11" name="Google Shape;111;p21"/>
          <p:cNvGrpSpPr/>
          <p:nvPr/>
        </p:nvGrpSpPr>
        <p:grpSpPr>
          <a:xfrm flipH="1">
            <a:off x="0" y="0"/>
            <a:ext cx="9144000" cy="5143625"/>
            <a:chOff x="0" y="0"/>
            <a:chExt cx="9144000" cy="5143625"/>
          </a:xfrm>
        </p:grpSpPr>
        <p:grpSp>
          <p:nvGrpSpPr>
            <p:cNvPr id="112" name="Google Shape;112;p21"/>
            <p:cNvGrpSpPr/>
            <p:nvPr/>
          </p:nvGrpSpPr>
          <p:grpSpPr>
            <a:xfrm flipH="1">
              <a:off x="0" y="0"/>
              <a:ext cx="7465150" cy="5143625"/>
              <a:chOff x="1679000" y="0"/>
              <a:chExt cx="7465150" cy="5143625"/>
            </a:xfrm>
          </p:grpSpPr>
          <p:sp>
            <p:nvSpPr>
              <p:cNvPr id="113" name="Google Shape;113;p21"/>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1"/>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1"/>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21"/>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72" name="Shape 1572"/>
        <p:cNvGrpSpPr/>
        <p:nvPr/>
      </p:nvGrpSpPr>
      <p:grpSpPr>
        <a:xfrm>
          <a:off x="0" y="0"/>
          <a:ext cx="0" cy="0"/>
          <a:chOff x="0" y="0"/>
          <a:chExt cx="0" cy="0"/>
        </a:xfrm>
      </p:grpSpPr>
      <p:sp>
        <p:nvSpPr>
          <p:cNvPr id="1573" name="Google Shape;1573;p20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574" name="Google Shape;1574;p200"/>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1575" name="Google Shape;1575;p200"/>
          <p:cNvGrpSpPr/>
          <p:nvPr/>
        </p:nvGrpSpPr>
        <p:grpSpPr>
          <a:xfrm flipH="1">
            <a:off x="0" y="0"/>
            <a:ext cx="9144125" cy="5143625"/>
            <a:chOff x="0" y="0"/>
            <a:chExt cx="9144125" cy="5143625"/>
          </a:xfrm>
        </p:grpSpPr>
        <p:sp>
          <p:nvSpPr>
            <p:cNvPr id="1576" name="Google Shape;1576;p200"/>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00"/>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00"/>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579" name="Shape 1579"/>
        <p:cNvGrpSpPr/>
        <p:nvPr/>
      </p:nvGrpSpPr>
      <p:grpSpPr>
        <a:xfrm>
          <a:off x="0" y="0"/>
          <a:ext cx="0" cy="0"/>
          <a:chOff x="0" y="0"/>
          <a:chExt cx="0" cy="0"/>
        </a:xfrm>
      </p:grpSpPr>
      <p:sp>
        <p:nvSpPr>
          <p:cNvPr id="1580" name="Google Shape;1580;p20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581" name="Google Shape;1581;p201"/>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82" name="Google Shape;1582;p201"/>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583" name="Google Shape;1583;p201"/>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84" name="Google Shape;1584;p201"/>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585" name="Google Shape;1585;p201"/>
          <p:cNvGrpSpPr/>
          <p:nvPr/>
        </p:nvGrpSpPr>
        <p:grpSpPr>
          <a:xfrm>
            <a:off x="0" y="0"/>
            <a:ext cx="9144000" cy="5143625"/>
            <a:chOff x="0" y="0"/>
            <a:chExt cx="9144000" cy="5143625"/>
          </a:xfrm>
        </p:grpSpPr>
        <p:sp>
          <p:nvSpPr>
            <p:cNvPr id="1586" name="Google Shape;1586;p201"/>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01"/>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01"/>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89" name="Shape 1589"/>
        <p:cNvGrpSpPr/>
        <p:nvPr/>
      </p:nvGrpSpPr>
      <p:grpSpPr>
        <a:xfrm>
          <a:off x="0" y="0"/>
          <a:ext cx="0" cy="0"/>
          <a:chOff x="0" y="0"/>
          <a:chExt cx="0" cy="0"/>
        </a:xfrm>
      </p:grpSpPr>
      <p:sp>
        <p:nvSpPr>
          <p:cNvPr id="1590" name="Google Shape;1590;p20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591" name="Google Shape;1591;p202"/>
          <p:cNvGrpSpPr/>
          <p:nvPr/>
        </p:nvGrpSpPr>
        <p:grpSpPr>
          <a:xfrm>
            <a:off x="0" y="0"/>
            <a:ext cx="9144125" cy="5143625"/>
            <a:chOff x="0" y="0"/>
            <a:chExt cx="9144125" cy="5143625"/>
          </a:xfrm>
        </p:grpSpPr>
        <p:sp>
          <p:nvSpPr>
            <p:cNvPr id="1592" name="Google Shape;1592;p202"/>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02"/>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02"/>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95" name="Shape 1595"/>
        <p:cNvGrpSpPr/>
        <p:nvPr/>
      </p:nvGrpSpPr>
      <p:grpSpPr>
        <a:xfrm>
          <a:off x="0" y="0"/>
          <a:ext cx="0" cy="0"/>
          <a:chOff x="0" y="0"/>
          <a:chExt cx="0" cy="0"/>
        </a:xfrm>
      </p:grpSpPr>
      <p:sp>
        <p:nvSpPr>
          <p:cNvPr id="1596" name="Google Shape;1596;p203"/>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1597" name="Google Shape;1597;p203"/>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598" name="Google Shape;1598;p203"/>
          <p:cNvSpPr/>
          <p:nvPr>
            <p:ph idx="2" type="pic"/>
          </p:nvPr>
        </p:nvSpPr>
        <p:spPr>
          <a:xfrm>
            <a:off x="0" y="539500"/>
            <a:ext cx="3931500" cy="4604100"/>
          </a:xfrm>
          <a:prstGeom prst="rect">
            <a:avLst/>
          </a:prstGeom>
          <a:noFill/>
          <a:ln>
            <a:noFill/>
          </a:ln>
        </p:spPr>
      </p:sp>
      <p:grpSp>
        <p:nvGrpSpPr>
          <p:cNvPr id="1599" name="Google Shape;1599;p203"/>
          <p:cNvGrpSpPr/>
          <p:nvPr/>
        </p:nvGrpSpPr>
        <p:grpSpPr>
          <a:xfrm>
            <a:off x="3931500" y="0"/>
            <a:ext cx="5212650" cy="5143625"/>
            <a:chOff x="3931500" y="0"/>
            <a:chExt cx="5212650" cy="5143625"/>
          </a:xfrm>
        </p:grpSpPr>
        <p:sp>
          <p:nvSpPr>
            <p:cNvPr id="1600" name="Google Shape;1600;p203"/>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03"/>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03"/>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03" name="Shape 1603"/>
        <p:cNvGrpSpPr/>
        <p:nvPr/>
      </p:nvGrpSpPr>
      <p:grpSpPr>
        <a:xfrm>
          <a:off x="0" y="0"/>
          <a:ext cx="0" cy="0"/>
          <a:chOff x="0" y="0"/>
          <a:chExt cx="0" cy="0"/>
        </a:xfrm>
      </p:grpSpPr>
      <p:sp>
        <p:nvSpPr>
          <p:cNvPr id="1604" name="Google Shape;1604;p204"/>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1605" name="Google Shape;1605;p204"/>
          <p:cNvGrpSpPr/>
          <p:nvPr/>
        </p:nvGrpSpPr>
        <p:grpSpPr>
          <a:xfrm>
            <a:off x="0" y="0"/>
            <a:ext cx="9144000" cy="5143475"/>
            <a:chOff x="0" y="0"/>
            <a:chExt cx="9144000" cy="5143475"/>
          </a:xfrm>
        </p:grpSpPr>
        <p:grpSp>
          <p:nvGrpSpPr>
            <p:cNvPr id="1606" name="Google Shape;1606;p204"/>
            <p:cNvGrpSpPr/>
            <p:nvPr/>
          </p:nvGrpSpPr>
          <p:grpSpPr>
            <a:xfrm flipH="1" rot="10800000">
              <a:off x="0" y="0"/>
              <a:ext cx="713100" cy="5143475"/>
              <a:chOff x="0" y="0"/>
              <a:chExt cx="713100" cy="5143475"/>
            </a:xfrm>
          </p:grpSpPr>
          <p:sp>
            <p:nvSpPr>
              <p:cNvPr id="1607" name="Google Shape;1607;p204"/>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04"/>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204"/>
            <p:cNvGrpSpPr/>
            <p:nvPr/>
          </p:nvGrpSpPr>
          <p:grpSpPr>
            <a:xfrm flipH="1">
              <a:off x="8430900" y="0"/>
              <a:ext cx="713100" cy="5143475"/>
              <a:chOff x="0" y="0"/>
              <a:chExt cx="713100" cy="5143475"/>
            </a:xfrm>
          </p:grpSpPr>
          <p:sp>
            <p:nvSpPr>
              <p:cNvPr id="1610" name="Google Shape;1610;p204"/>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04"/>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2" name="Shape 1612"/>
        <p:cNvGrpSpPr/>
        <p:nvPr/>
      </p:nvGrpSpPr>
      <p:grpSpPr>
        <a:xfrm>
          <a:off x="0" y="0"/>
          <a:ext cx="0" cy="0"/>
          <a:chOff x="0" y="0"/>
          <a:chExt cx="0" cy="0"/>
        </a:xfrm>
      </p:grpSpPr>
      <p:sp>
        <p:nvSpPr>
          <p:cNvPr id="1613" name="Google Shape;1613;p205"/>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614" name="Google Shape;1614;p205"/>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615" name="Google Shape;1615;p205"/>
          <p:cNvGrpSpPr/>
          <p:nvPr/>
        </p:nvGrpSpPr>
        <p:grpSpPr>
          <a:xfrm flipH="1">
            <a:off x="0" y="0"/>
            <a:ext cx="9144000" cy="5143625"/>
            <a:chOff x="0" y="0"/>
            <a:chExt cx="9144000" cy="5143625"/>
          </a:xfrm>
        </p:grpSpPr>
        <p:grpSp>
          <p:nvGrpSpPr>
            <p:cNvPr id="1616" name="Google Shape;1616;p205"/>
            <p:cNvGrpSpPr/>
            <p:nvPr/>
          </p:nvGrpSpPr>
          <p:grpSpPr>
            <a:xfrm flipH="1">
              <a:off x="0" y="0"/>
              <a:ext cx="7465150" cy="5143625"/>
              <a:chOff x="1679000" y="0"/>
              <a:chExt cx="7465150" cy="5143625"/>
            </a:xfrm>
          </p:grpSpPr>
          <p:sp>
            <p:nvSpPr>
              <p:cNvPr id="1617" name="Google Shape;1617;p205"/>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05"/>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05"/>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0" name="Google Shape;1620;p205"/>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21" name="Shape 1621"/>
        <p:cNvGrpSpPr/>
        <p:nvPr/>
      </p:nvGrpSpPr>
      <p:grpSpPr>
        <a:xfrm>
          <a:off x="0" y="0"/>
          <a:ext cx="0" cy="0"/>
          <a:chOff x="0" y="0"/>
          <a:chExt cx="0" cy="0"/>
        </a:xfrm>
      </p:grpSpPr>
      <p:sp>
        <p:nvSpPr>
          <p:cNvPr id="1622" name="Google Shape;1622;p206"/>
          <p:cNvSpPr/>
          <p:nvPr>
            <p:ph idx="2" type="pic"/>
          </p:nvPr>
        </p:nvSpPr>
        <p:spPr>
          <a:xfrm>
            <a:off x="-100" y="0"/>
            <a:ext cx="9144000" cy="5143500"/>
          </a:xfrm>
          <a:prstGeom prst="rect">
            <a:avLst/>
          </a:prstGeom>
          <a:noFill/>
          <a:ln>
            <a:noFill/>
          </a:ln>
        </p:spPr>
      </p:sp>
      <p:sp>
        <p:nvSpPr>
          <p:cNvPr id="1623" name="Google Shape;1623;p206"/>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24" name="Shape 1624"/>
        <p:cNvGrpSpPr/>
        <p:nvPr/>
      </p:nvGrpSpPr>
      <p:grpSpPr>
        <a:xfrm>
          <a:off x="0" y="0"/>
          <a:ext cx="0" cy="0"/>
          <a:chOff x="0" y="0"/>
          <a:chExt cx="0" cy="0"/>
        </a:xfrm>
      </p:grpSpPr>
      <p:sp>
        <p:nvSpPr>
          <p:cNvPr id="1625" name="Google Shape;1625;p207"/>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1626" name="Google Shape;1626;p207"/>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627" name="Google Shape;1627;p207"/>
          <p:cNvGrpSpPr/>
          <p:nvPr/>
        </p:nvGrpSpPr>
        <p:grpSpPr>
          <a:xfrm>
            <a:off x="0" y="0"/>
            <a:ext cx="9144000" cy="5143625"/>
            <a:chOff x="0" y="0"/>
            <a:chExt cx="9144000" cy="5143625"/>
          </a:xfrm>
        </p:grpSpPr>
        <p:grpSp>
          <p:nvGrpSpPr>
            <p:cNvPr id="1628" name="Google Shape;1628;p207"/>
            <p:cNvGrpSpPr/>
            <p:nvPr/>
          </p:nvGrpSpPr>
          <p:grpSpPr>
            <a:xfrm flipH="1">
              <a:off x="0" y="0"/>
              <a:ext cx="7465150" cy="5143625"/>
              <a:chOff x="1679000" y="0"/>
              <a:chExt cx="7465150" cy="5143625"/>
            </a:xfrm>
          </p:grpSpPr>
          <p:sp>
            <p:nvSpPr>
              <p:cNvPr id="1629" name="Google Shape;1629;p207"/>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07"/>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07"/>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 name="Google Shape;1632;p207"/>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633" name="Shape 1633"/>
        <p:cNvGrpSpPr/>
        <p:nvPr/>
      </p:nvGrpSpPr>
      <p:grpSpPr>
        <a:xfrm>
          <a:off x="0" y="0"/>
          <a:ext cx="0" cy="0"/>
          <a:chOff x="0" y="0"/>
          <a:chExt cx="0" cy="0"/>
        </a:xfrm>
      </p:grpSpPr>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634" name="Shape 1634"/>
        <p:cNvGrpSpPr/>
        <p:nvPr/>
      </p:nvGrpSpPr>
      <p:grpSpPr>
        <a:xfrm>
          <a:off x="0" y="0"/>
          <a:ext cx="0" cy="0"/>
          <a:chOff x="0" y="0"/>
          <a:chExt cx="0" cy="0"/>
        </a:xfrm>
      </p:grpSpPr>
      <p:sp>
        <p:nvSpPr>
          <p:cNvPr id="1635" name="Google Shape;1635;p20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636" name="Google Shape;1636;p209"/>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37" name="Google Shape;1637;p209"/>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638" name="Google Shape;1638;p209"/>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39" name="Google Shape;1639;p209"/>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640" name="Google Shape;1640;p209"/>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41" name="Google Shape;1641;p209"/>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642" name="Google Shape;1642;p209"/>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43" name="Google Shape;1643;p209"/>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644" name="Google Shape;1644;p209"/>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45" name="Google Shape;1645;p209"/>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646" name="Google Shape;1646;p209"/>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47" name="Google Shape;1647;p209"/>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1648" name="Google Shape;1648;p209"/>
          <p:cNvGrpSpPr/>
          <p:nvPr/>
        </p:nvGrpSpPr>
        <p:grpSpPr>
          <a:xfrm>
            <a:off x="0" y="0"/>
            <a:ext cx="9144000" cy="5143600"/>
            <a:chOff x="0" y="0"/>
            <a:chExt cx="9144000" cy="5143600"/>
          </a:xfrm>
        </p:grpSpPr>
        <p:sp>
          <p:nvSpPr>
            <p:cNvPr id="1649" name="Google Shape;1649;p209"/>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09"/>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09"/>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7" name="Shape 117"/>
        <p:cNvGrpSpPr/>
        <p:nvPr/>
      </p:nvGrpSpPr>
      <p:grpSpPr>
        <a:xfrm>
          <a:off x="0" y="0"/>
          <a:ext cx="0" cy="0"/>
          <a:chOff x="0" y="0"/>
          <a:chExt cx="0" cy="0"/>
        </a:xfrm>
      </p:grpSpPr>
      <p:sp>
        <p:nvSpPr>
          <p:cNvPr id="118" name="Google Shape;118;p22"/>
          <p:cNvSpPr/>
          <p:nvPr>
            <p:ph idx="2" type="pic"/>
          </p:nvPr>
        </p:nvSpPr>
        <p:spPr>
          <a:xfrm>
            <a:off x="-100" y="0"/>
            <a:ext cx="9144000" cy="5143500"/>
          </a:xfrm>
          <a:prstGeom prst="rect">
            <a:avLst/>
          </a:prstGeom>
          <a:noFill/>
          <a:ln>
            <a:noFill/>
          </a:ln>
        </p:spPr>
      </p:sp>
      <p:sp>
        <p:nvSpPr>
          <p:cNvPr id="119" name="Google Shape;119;p22"/>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1652" name="Shape 1652"/>
        <p:cNvGrpSpPr/>
        <p:nvPr/>
      </p:nvGrpSpPr>
      <p:grpSpPr>
        <a:xfrm>
          <a:off x="0" y="0"/>
          <a:ext cx="0" cy="0"/>
          <a:chOff x="0" y="0"/>
          <a:chExt cx="0" cy="0"/>
        </a:xfrm>
      </p:grpSpPr>
      <p:sp>
        <p:nvSpPr>
          <p:cNvPr id="1653" name="Google Shape;1653;p21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654" name="Google Shape;1654;p210"/>
          <p:cNvGrpSpPr/>
          <p:nvPr/>
        </p:nvGrpSpPr>
        <p:grpSpPr>
          <a:xfrm>
            <a:off x="0" y="0"/>
            <a:ext cx="9144000" cy="5143650"/>
            <a:chOff x="0" y="0"/>
            <a:chExt cx="9144000" cy="5143650"/>
          </a:xfrm>
        </p:grpSpPr>
        <p:sp>
          <p:nvSpPr>
            <p:cNvPr id="1655" name="Google Shape;1655;p210"/>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10"/>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10"/>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1658" name="Shape 1658"/>
        <p:cNvGrpSpPr/>
        <p:nvPr/>
      </p:nvGrpSpPr>
      <p:grpSpPr>
        <a:xfrm>
          <a:off x="0" y="0"/>
          <a:ext cx="0" cy="0"/>
          <a:chOff x="0" y="0"/>
          <a:chExt cx="0" cy="0"/>
        </a:xfrm>
      </p:grpSpPr>
      <p:sp>
        <p:nvSpPr>
          <p:cNvPr id="1659" name="Google Shape;1659;p21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660" name="Google Shape;1660;p211"/>
          <p:cNvGrpSpPr/>
          <p:nvPr/>
        </p:nvGrpSpPr>
        <p:grpSpPr>
          <a:xfrm flipH="1">
            <a:off x="0" y="-50"/>
            <a:ext cx="9144000" cy="5143600"/>
            <a:chOff x="0" y="0"/>
            <a:chExt cx="9144000" cy="5143600"/>
          </a:xfrm>
        </p:grpSpPr>
        <p:sp>
          <p:nvSpPr>
            <p:cNvPr id="1661" name="Google Shape;1661;p211"/>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11"/>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11"/>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1664" name="Shape 1664"/>
        <p:cNvGrpSpPr/>
        <p:nvPr/>
      </p:nvGrpSpPr>
      <p:grpSpPr>
        <a:xfrm>
          <a:off x="0" y="0"/>
          <a:ext cx="0" cy="0"/>
          <a:chOff x="0" y="0"/>
          <a:chExt cx="0" cy="0"/>
        </a:xfrm>
      </p:grpSpPr>
      <p:sp>
        <p:nvSpPr>
          <p:cNvPr id="1665" name="Google Shape;1665;p212"/>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1666" name="Google Shape;1666;p212"/>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1667" name="Google Shape;1667;p212"/>
          <p:cNvGrpSpPr/>
          <p:nvPr/>
        </p:nvGrpSpPr>
        <p:grpSpPr>
          <a:xfrm flipH="1">
            <a:off x="0" y="0"/>
            <a:ext cx="9144000" cy="5143625"/>
            <a:chOff x="0" y="0"/>
            <a:chExt cx="9144000" cy="5143625"/>
          </a:xfrm>
        </p:grpSpPr>
        <p:sp>
          <p:nvSpPr>
            <p:cNvPr id="1668" name="Google Shape;1668;p212"/>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12"/>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12"/>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671" name="Shape 1671"/>
        <p:cNvGrpSpPr/>
        <p:nvPr/>
      </p:nvGrpSpPr>
      <p:grpSpPr>
        <a:xfrm>
          <a:off x="0" y="0"/>
          <a:ext cx="0" cy="0"/>
          <a:chOff x="0" y="0"/>
          <a:chExt cx="0" cy="0"/>
        </a:xfrm>
      </p:grpSpPr>
      <p:sp>
        <p:nvSpPr>
          <p:cNvPr id="1672" name="Google Shape;1672;p21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673" name="Google Shape;1673;p213"/>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674" name="Google Shape;1674;p213"/>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675" name="Google Shape;1675;p213"/>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1676" name="Google Shape;1676;p213"/>
          <p:cNvGrpSpPr/>
          <p:nvPr/>
        </p:nvGrpSpPr>
        <p:grpSpPr>
          <a:xfrm flipH="1">
            <a:off x="-75" y="0"/>
            <a:ext cx="9144175" cy="5143625"/>
            <a:chOff x="0" y="0"/>
            <a:chExt cx="9144175" cy="5143625"/>
          </a:xfrm>
        </p:grpSpPr>
        <p:sp>
          <p:nvSpPr>
            <p:cNvPr id="1677" name="Google Shape;1677;p213"/>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13"/>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13"/>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680" name="Shape 1680"/>
        <p:cNvGrpSpPr/>
        <p:nvPr/>
      </p:nvGrpSpPr>
      <p:grpSpPr>
        <a:xfrm>
          <a:off x="0" y="0"/>
          <a:ext cx="0" cy="0"/>
          <a:chOff x="0" y="0"/>
          <a:chExt cx="0" cy="0"/>
        </a:xfrm>
      </p:grpSpPr>
      <p:sp>
        <p:nvSpPr>
          <p:cNvPr id="1681" name="Google Shape;1681;p21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682" name="Google Shape;1682;p214"/>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683" name="Google Shape;1683;p214"/>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84" name="Google Shape;1684;p214"/>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685" name="Google Shape;1685;p214"/>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86" name="Google Shape;1686;p214"/>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687" name="Google Shape;1687;p214"/>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688" name="Google Shape;1688;p214"/>
          <p:cNvGrpSpPr/>
          <p:nvPr/>
        </p:nvGrpSpPr>
        <p:grpSpPr>
          <a:xfrm>
            <a:off x="-50" y="0"/>
            <a:ext cx="9144050" cy="5143625"/>
            <a:chOff x="-50" y="0"/>
            <a:chExt cx="9144050" cy="5143625"/>
          </a:xfrm>
        </p:grpSpPr>
        <p:sp>
          <p:nvSpPr>
            <p:cNvPr id="1689" name="Google Shape;1689;p214"/>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14"/>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14"/>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1692" name="Shape 1692"/>
        <p:cNvGrpSpPr/>
        <p:nvPr/>
      </p:nvGrpSpPr>
      <p:grpSpPr>
        <a:xfrm>
          <a:off x="0" y="0"/>
          <a:ext cx="0" cy="0"/>
          <a:chOff x="0" y="0"/>
          <a:chExt cx="0" cy="0"/>
        </a:xfrm>
      </p:grpSpPr>
      <p:sp>
        <p:nvSpPr>
          <p:cNvPr id="1693" name="Google Shape;1693;p21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694" name="Google Shape;1694;p215"/>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695" name="Google Shape;1695;p215"/>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96" name="Google Shape;1696;p215"/>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697" name="Google Shape;1697;p215"/>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698" name="Google Shape;1698;p215"/>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699" name="Google Shape;1699;p215"/>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700" name="Google Shape;1700;p215"/>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701" name="Google Shape;1701;p215"/>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702" name="Google Shape;1702;p215"/>
          <p:cNvGrpSpPr/>
          <p:nvPr/>
        </p:nvGrpSpPr>
        <p:grpSpPr>
          <a:xfrm>
            <a:off x="0" y="0"/>
            <a:ext cx="9144000" cy="5143650"/>
            <a:chOff x="0" y="0"/>
            <a:chExt cx="9144000" cy="5143650"/>
          </a:xfrm>
        </p:grpSpPr>
        <p:sp>
          <p:nvSpPr>
            <p:cNvPr id="1703" name="Google Shape;1703;p215"/>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15"/>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05" name="Shape 1705"/>
        <p:cNvGrpSpPr/>
        <p:nvPr/>
      </p:nvGrpSpPr>
      <p:grpSpPr>
        <a:xfrm>
          <a:off x="0" y="0"/>
          <a:ext cx="0" cy="0"/>
          <a:chOff x="0" y="0"/>
          <a:chExt cx="0" cy="0"/>
        </a:xfrm>
      </p:grpSpPr>
      <p:sp>
        <p:nvSpPr>
          <p:cNvPr id="1706" name="Google Shape;1706;p21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707" name="Google Shape;1707;p216"/>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708" name="Google Shape;1708;p216"/>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709" name="Google Shape;1709;p216"/>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710" name="Google Shape;1710;p216"/>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711" name="Google Shape;1711;p216"/>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712" name="Google Shape;1712;p216"/>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713" name="Google Shape;1713;p216"/>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714" name="Google Shape;1714;p216"/>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715" name="Google Shape;1715;p216"/>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716" name="Google Shape;1716;p216"/>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717" name="Google Shape;1717;p216"/>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718" name="Google Shape;1718;p216"/>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719" name="Google Shape;1719;p216"/>
          <p:cNvGrpSpPr/>
          <p:nvPr/>
        </p:nvGrpSpPr>
        <p:grpSpPr>
          <a:xfrm>
            <a:off x="0" y="0"/>
            <a:ext cx="9144100" cy="5143625"/>
            <a:chOff x="0" y="0"/>
            <a:chExt cx="9144100" cy="5143625"/>
          </a:xfrm>
        </p:grpSpPr>
        <p:sp>
          <p:nvSpPr>
            <p:cNvPr id="1720" name="Google Shape;1720;p216"/>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16"/>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16"/>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723" name="Shape 1723"/>
        <p:cNvGrpSpPr/>
        <p:nvPr/>
      </p:nvGrpSpPr>
      <p:grpSpPr>
        <a:xfrm>
          <a:off x="0" y="0"/>
          <a:ext cx="0" cy="0"/>
          <a:chOff x="0" y="0"/>
          <a:chExt cx="0" cy="0"/>
        </a:xfrm>
      </p:grpSpPr>
      <p:sp>
        <p:nvSpPr>
          <p:cNvPr id="1724" name="Google Shape;1724;p217"/>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725" name="Google Shape;1725;p217"/>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1726" name="Google Shape;1726;p217"/>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1727" name="Google Shape;1727;p217"/>
          <p:cNvGrpSpPr/>
          <p:nvPr/>
        </p:nvGrpSpPr>
        <p:grpSpPr>
          <a:xfrm>
            <a:off x="3927875" y="0"/>
            <a:ext cx="5216100" cy="5143625"/>
            <a:chOff x="3927875" y="0"/>
            <a:chExt cx="5216100" cy="5143625"/>
          </a:xfrm>
        </p:grpSpPr>
        <p:sp>
          <p:nvSpPr>
            <p:cNvPr id="1728" name="Google Shape;1728;p217"/>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17"/>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17"/>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1" name="Google Shape;1731;p217"/>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1732" name="Google Shape;1732;p217"/>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733" name="Shape 1733"/>
        <p:cNvGrpSpPr/>
        <p:nvPr/>
      </p:nvGrpSpPr>
      <p:grpSpPr>
        <a:xfrm>
          <a:off x="0" y="0"/>
          <a:ext cx="0" cy="0"/>
          <a:chOff x="0" y="0"/>
          <a:chExt cx="0" cy="0"/>
        </a:xfrm>
      </p:grpSpPr>
      <p:grpSp>
        <p:nvGrpSpPr>
          <p:cNvPr id="1734" name="Google Shape;1734;p218"/>
          <p:cNvGrpSpPr/>
          <p:nvPr/>
        </p:nvGrpSpPr>
        <p:grpSpPr>
          <a:xfrm>
            <a:off x="0" y="0"/>
            <a:ext cx="9144000" cy="5143600"/>
            <a:chOff x="0" y="0"/>
            <a:chExt cx="9144000" cy="5143600"/>
          </a:xfrm>
        </p:grpSpPr>
        <p:sp>
          <p:nvSpPr>
            <p:cNvPr id="1735" name="Google Shape;1735;p218"/>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18"/>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18"/>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1738" name="Shape 1738"/>
        <p:cNvGrpSpPr/>
        <p:nvPr/>
      </p:nvGrpSpPr>
      <p:grpSpPr>
        <a:xfrm>
          <a:off x="0" y="0"/>
          <a:ext cx="0" cy="0"/>
          <a:chOff x="0" y="0"/>
          <a:chExt cx="0" cy="0"/>
        </a:xfrm>
      </p:grpSpPr>
      <p:grpSp>
        <p:nvGrpSpPr>
          <p:cNvPr id="1739" name="Google Shape;1739;p219"/>
          <p:cNvGrpSpPr/>
          <p:nvPr/>
        </p:nvGrpSpPr>
        <p:grpSpPr>
          <a:xfrm flipH="1">
            <a:off x="8430775" y="0"/>
            <a:ext cx="713100" cy="5143475"/>
            <a:chOff x="0" y="0"/>
            <a:chExt cx="713100" cy="5143475"/>
          </a:xfrm>
        </p:grpSpPr>
        <p:sp>
          <p:nvSpPr>
            <p:cNvPr id="1740" name="Google Shape;1740;p219"/>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19"/>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0" name="Shape 120"/>
        <p:cNvGrpSpPr/>
        <p:nvPr/>
      </p:nvGrpSpPr>
      <p:grpSpPr>
        <a:xfrm>
          <a:off x="0" y="0"/>
          <a:ext cx="0" cy="0"/>
          <a:chOff x="0" y="0"/>
          <a:chExt cx="0" cy="0"/>
        </a:xfrm>
      </p:grpSpPr>
      <p:sp>
        <p:nvSpPr>
          <p:cNvPr id="121" name="Google Shape;121;p23"/>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122" name="Google Shape;122;p23"/>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23" name="Google Shape;123;p23"/>
          <p:cNvGrpSpPr/>
          <p:nvPr/>
        </p:nvGrpSpPr>
        <p:grpSpPr>
          <a:xfrm>
            <a:off x="0" y="0"/>
            <a:ext cx="9144000" cy="5143625"/>
            <a:chOff x="0" y="0"/>
            <a:chExt cx="9144000" cy="5143625"/>
          </a:xfrm>
        </p:grpSpPr>
        <p:grpSp>
          <p:nvGrpSpPr>
            <p:cNvPr id="124" name="Google Shape;124;p23"/>
            <p:cNvGrpSpPr/>
            <p:nvPr/>
          </p:nvGrpSpPr>
          <p:grpSpPr>
            <a:xfrm flipH="1">
              <a:off x="0" y="0"/>
              <a:ext cx="7465150" cy="5143625"/>
              <a:chOff x="1679000" y="0"/>
              <a:chExt cx="7465150" cy="5143625"/>
            </a:xfrm>
          </p:grpSpPr>
          <p:sp>
            <p:nvSpPr>
              <p:cNvPr id="125" name="Google Shape;125;p23"/>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3"/>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3"/>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23"/>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45" name="Shape 1745"/>
        <p:cNvGrpSpPr/>
        <p:nvPr/>
      </p:nvGrpSpPr>
      <p:grpSpPr>
        <a:xfrm>
          <a:off x="0" y="0"/>
          <a:ext cx="0" cy="0"/>
          <a:chOff x="0" y="0"/>
          <a:chExt cx="0" cy="0"/>
        </a:xfrm>
      </p:grpSpPr>
      <p:sp>
        <p:nvSpPr>
          <p:cNvPr id="1746" name="Google Shape;1746;p221"/>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1747" name="Google Shape;1747;p221"/>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1748" name="Google Shape;1748;p221"/>
          <p:cNvSpPr/>
          <p:nvPr>
            <p:ph idx="2" type="pic"/>
          </p:nvPr>
        </p:nvSpPr>
        <p:spPr>
          <a:xfrm>
            <a:off x="5212625" y="539500"/>
            <a:ext cx="3931500" cy="4604100"/>
          </a:xfrm>
          <a:prstGeom prst="rect">
            <a:avLst/>
          </a:prstGeom>
          <a:noFill/>
          <a:ln>
            <a:noFill/>
          </a:ln>
        </p:spPr>
      </p:sp>
      <p:grpSp>
        <p:nvGrpSpPr>
          <p:cNvPr id="1749" name="Google Shape;1749;p221"/>
          <p:cNvGrpSpPr/>
          <p:nvPr/>
        </p:nvGrpSpPr>
        <p:grpSpPr>
          <a:xfrm>
            <a:off x="0" y="0"/>
            <a:ext cx="5212500" cy="5143625"/>
            <a:chOff x="0" y="0"/>
            <a:chExt cx="5212500" cy="5143625"/>
          </a:xfrm>
        </p:grpSpPr>
        <p:sp>
          <p:nvSpPr>
            <p:cNvPr id="1750" name="Google Shape;1750;p221"/>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21"/>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21"/>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53" name="Shape 1753"/>
        <p:cNvGrpSpPr/>
        <p:nvPr/>
      </p:nvGrpSpPr>
      <p:grpSpPr>
        <a:xfrm>
          <a:off x="0" y="0"/>
          <a:ext cx="0" cy="0"/>
          <a:chOff x="0" y="0"/>
          <a:chExt cx="0" cy="0"/>
        </a:xfrm>
      </p:grpSpPr>
      <p:sp>
        <p:nvSpPr>
          <p:cNvPr id="1754" name="Google Shape;1754;p222"/>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1755" name="Google Shape;1755;p222"/>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1756" name="Google Shape;1756;p222"/>
          <p:cNvSpPr/>
          <p:nvPr>
            <p:ph idx="3" type="pic"/>
          </p:nvPr>
        </p:nvSpPr>
        <p:spPr>
          <a:xfrm>
            <a:off x="5212625" y="535100"/>
            <a:ext cx="3931500" cy="4608600"/>
          </a:xfrm>
          <a:prstGeom prst="rect">
            <a:avLst/>
          </a:prstGeom>
          <a:noFill/>
          <a:ln>
            <a:noFill/>
          </a:ln>
        </p:spPr>
      </p:sp>
      <p:grpSp>
        <p:nvGrpSpPr>
          <p:cNvPr id="1757" name="Google Shape;1757;p222"/>
          <p:cNvGrpSpPr/>
          <p:nvPr/>
        </p:nvGrpSpPr>
        <p:grpSpPr>
          <a:xfrm>
            <a:off x="0" y="0"/>
            <a:ext cx="713100" cy="5143475"/>
            <a:chOff x="0" y="0"/>
            <a:chExt cx="713100" cy="5143475"/>
          </a:xfrm>
        </p:grpSpPr>
        <p:sp>
          <p:nvSpPr>
            <p:cNvPr id="1758" name="Google Shape;1758;p222"/>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22"/>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60" name="Shape 1760"/>
        <p:cNvGrpSpPr/>
        <p:nvPr/>
      </p:nvGrpSpPr>
      <p:grpSpPr>
        <a:xfrm>
          <a:off x="0" y="0"/>
          <a:ext cx="0" cy="0"/>
          <a:chOff x="0" y="0"/>
          <a:chExt cx="0" cy="0"/>
        </a:xfrm>
      </p:grpSpPr>
      <p:sp>
        <p:nvSpPr>
          <p:cNvPr id="1761" name="Google Shape;1761;p22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762" name="Google Shape;1762;p223"/>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1763" name="Google Shape;1763;p223"/>
          <p:cNvGrpSpPr/>
          <p:nvPr/>
        </p:nvGrpSpPr>
        <p:grpSpPr>
          <a:xfrm flipH="1">
            <a:off x="0" y="0"/>
            <a:ext cx="9144125" cy="5143625"/>
            <a:chOff x="0" y="0"/>
            <a:chExt cx="9144125" cy="5143625"/>
          </a:xfrm>
        </p:grpSpPr>
        <p:sp>
          <p:nvSpPr>
            <p:cNvPr id="1764" name="Google Shape;1764;p223"/>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23"/>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23"/>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67" name="Shape 1767"/>
        <p:cNvGrpSpPr/>
        <p:nvPr/>
      </p:nvGrpSpPr>
      <p:grpSpPr>
        <a:xfrm>
          <a:off x="0" y="0"/>
          <a:ext cx="0" cy="0"/>
          <a:chOff x="0" y="0"/>
          <a:chExt cx="0" cy="0"/>
        </a:xfrm>
      </p:grpSpPr>
      <p:sp>
        <p:nvSpPr>
          <p:cNvPr id="1768" name="Google Shape;1768;p22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769" name="Google Shape;1769;p224"/>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770" name="Google Shape;1770;p224"/>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771" name="Google Shape;1771;p224"/>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772" name="Google Shape;1772;p224"/>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773" name="Google Shape;1773;p224"/>
          <p:cNvGrpSpPr/>
          <p:nvPr/>
        </p:nvGrpSpPr>
        <p:grpSpPr>
          <a:xfrm>
            <a:off x="0" y="0"/>
            <a:ext cx="9144000" cy="5143625"/>
            <a:chOff x="0" y="0"/>
            <a:chExt cx="9144000" cy="5143625"/>
          </a:xfrm>
        </p:grpSpPr>
        <p:sp>
          <p:nvSpPr>
            <p:cNvPr id="1774" name="Google Shape;1774;p224"/>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24"/>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24"/>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77" name="Shape 1777"/>
        <p:cNvGrpSpPr/>
        <p:nvPr/>
      </p:nvGrpSpPr>
      <p:grpSpPr>
        <a:xfrm>
          <a:off x="0" y="0"/>
          <a:ext cx="0" cy="0"/>
          <a:chOff x="0" y="0"/>
          <a:chExt cx="0" cy="0"/>
        </a:xfrm>
      </p:grpSpPr>
      <p:sp>
        <p:nvSpPr>
          <p:cNvPr id="1778" name="Google Shape;1778;p22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779" name="Google Shape;1779;p225"/>
          <p:cNvGrpSpPr/>
          <p:nvPr/>
        </p:nvGrpSpPr>
        <p:grpSpPr>
          <a:xfrm>
            <a:off x="0" y="0"/>
            <a:ext cx="9144125" cy="5143625"/>
            <a:chOff x="0" y="0"/>
            <a:chExt cx="9144125" cy="5143625"/>
          </a:xfrm>
        </p:grpSpPr>
        <p:sp>
          <p:nvSpPr>
            <p:cNvPr id="1780" name="Google Shape;1780;p225"/>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25"/>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25"/>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83" name="Shape 1783"/>
        <p:cNvGrpSpPr/>
        <p:nvPr/>
      </p:nvGrpSpPr>
      <p:grpSpPr>
        <a:xfrm>
          <a:off x="0" y="0"/>
          <a:ext cx="0" cy="0"/>
          <a:chOff x="0" y="0"/>
          <a:chExt cx="0" cy="0"/>
        </a:xfrm>
      </p:grpSpPr>
      <p:sp>
        <p:nvSpPr>
          <p:cNvPr id="1784" name="Google Shape;1784;p226"/>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1785" name="Google Shape;1785;p226"/>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786" name="Google Shape;1786;p226"/>
          <p:cNvSpPr/>
          <p:nvPr>
            <p:ph idx="2" type="pic"/>
          </p:nvPr>
        </p:nvSpPr>
        <p:spPr>
          <a:xfrm>
            <a:off x="0" y="539500"/>
            <a:ext cx="3931500" cy="4604100"/>
          </a:xfrm>
          <a:prstGeom prst="rect">
            <a:avLst/>
          </a:prstGeom>
          <a:noFill/>
          <a:ln>
            <a:noFill/>
          </a:ln>
        </p:spPr>
      </p:sp>
      <p:grpSp>
        <p:nvGrpSpPr>
          <p:cNvPr id="1787" name="Google Shape;1787;p226"/>
          <p:cNvGrpSpPr/>
          <p:nvPr/>
        </p:nvGrpSpPr>
        <p:grpSpPr>
          <a:xfrm>
            <a:off x="3931500" y="0"/>
            <a:ext cx="5212650" cy="5143625"/>
            <a:chOff x="3931500" y="0"/>
            <a:chExt cx="5212650" cy="5143625"/>
          </a:xfrm>
        </p:grpSpPr>
        <p:sp>
          <p:nvSpPr>
            <p:cNvPr id="1788" name="Google Shape;1788;p226"/>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26"/>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26"/>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91" name="Shape 1791"/>
        <p:cNvGrpSpPr/>
        <p:nvPr/>
      </p:nvGrpSpPr>
      <p:grpSpPr>
        <a:xfrm>
          <a:off x="0" y="0"/>
          <a:ext cx="0" cy="0"/>
          <a:chOff x="0" y="0"/>
          <a:chExt cx="0" cy="0"/>
        </a:xfrm>
      </p:grpSpPr>
      <p:sp>
        <p:nvSpPr>
          <p:cNvPr id="1792" name="Google Shape;1792;p227"/>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1793" name="Google Shape;1793;p227"/>
          <p:cNvGrpSpPr/>
          <p:nvPr/>
        </p:nvGrpSpPr>
        <p:grpSpPr>
          <a:xfrm>
            <a:off x="0" y="0"/>
            <a:ext cx="9144000" cy="5143475"/>
            <a:chOff x="0" y="0"/>
            <a:chExt cx="9144000" cy="5143475"/>
          </a:xfrm>
        </p:grpSpPr>
        <p:grpSp>
          <p:nvGrpSpPr>
            <p:cNvPr id="1794" name="Google Shape;1794;p227"/>
            <p:cNvGrpSpPr/>
            <p:nvPr/>
          </p:nvGrpSpPr>
          <p:grpSpPr>
            <a:xfrm flipH="1" rot="10800000">
              <a:off x="0" y="0"/>
              <a:ext cx="713100" cy="5143475"/>
              <a:chOff x="0" y="0"/>
              <a:chExt cx="713100" cy="5143475"/>
            </a:xfrm>
          </p:grpSpPr>
          <p:sp>
            <p:nvSpPr>
              <p:cNvPr id="1795" name="Google Shape;1795;p227"/>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27"/>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227"/>
            <p:cNvGrpSpPr/>
            <p:nvPr/>
          </p:nvGrpSpPr>
          <p:grpSpPr>
            <a:xfrm flipH="1">
              <a:off x="8430900" y="0"/>
              <a:ext cx="713100" cy="5143475"/>
              <a:chOff x="0" y="0"/>
              <a:chExt cx="713100" cy="5143475"/>
            </a:xfrm>
          </p:grpSpPr>
          <p:sp>
            <p:nvSpPr>
              <p:cNvPr id="1798" name="Google Shape;1798;p227"/>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27"/>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00" name="Shape 1800"/>
        <p:cNvGrpSpPr/>
        <p:nvPr/>
      </p:nvGrpSpPr>
      <p:grpSpPr>
        <a:xfrm>
          <a:off x="0" y="0"/>
          <a:ext cx="0" cy="0"/>
          <a:chOff x="0" y="0"/>
          <a:chExt cx="0" cy="0"/>
        </a:xfrm>
      </p:grpSpPr>
      <p:sp>
        <p:nvSpPr>
          <p:cNvPr id="1801" name="Google Shape;1801;p228"/>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1802" name="Google Shape;1802;p228"/>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803" name="Google Shape;1803;p228"/>
          <p:cNvGrpSpPr/>
          <p:nvPr/>
        </p:nvGrpSpPr>
        <p:grpSpPr>
          <a:xfrm flipH="1">
            <a:off x="0" y="0"/>
            <a:ext cx="9144000" cy="5143625"/>
            <a:chOff x="0" y="0"/>
            <a:chExt cx="9144000" cy="5143625"/>
          </a:xfrm>
        </p:grpSpPr>
        <p:grpSp>
          <p:nvGrpSpPr>
            <p:cNvPr id="1804" name="Google Shape;1804;p228"/>
            <p:cNvGrpSpPr/>
            <p:nvPr/>
          </p:nvGrpSpPr>
          <p:grpSpPr>
            <a:xfrm flipH="1">
              <a:off x="0" y="0"/>
              <a:ext cx="7465150" cy="5143625"/>
              <a:chOff x="1679000" y="0"/>
              <a:chExt cx="7465150" cy="5143625"/>
            </a:xfrm>
          </p:grpSpPr>
          <p:sp>
            <p:nvSpPr>
              <p:cNvPr id="1805" name="Google Shape;1805;p228"/>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28"/>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28"/>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8" name="Google Shape;1808;p228"/>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09" name="Shape 1809"/>
        <p:cNvGrpSpPr/>
        <p:nvPr/>
      </p:nvGrpSpPr>
      <p:grpSpPr>
        <a:xfrm>
          <a:off x="0" y="0"/>
          <a:ext cx="0" cy="0"/>
          <a:chOff x="0" y="0"/>
          <a:chExt cx="0" cy="0"/>
        </a:xfrm>
      </p:grpSpPr>
      <p:sp>
        <p:nvSpPr>
          <p:cNvPr id="1810" name="Google Shape;1810;p229"/>
          <p:cNvSpPr/>
          <p:nvPr>
            <p:ph idx="2" type="pic"/>
          </p:nvPr>
        </p:nvSpPr>
        <p:spPr>
          <a:xfrm>
            <a:off x="-100" y="0"/>
            <a:ext cx="9144000" cy="5143500"/>
          </a:xfrm>
          <a:prstGeom prst="rect">
            <a:avLst/>
          </a:prstGeom>
          <a:noFill/>
          <a:ln>
            <a:noFill/>
          </a:ln>
        </p:spPr>
      </p:sp>
      <p:sp>
        <p:nvSpPr>
          <p:cNvPr id="1811" name="Google Shape;1811;p229"/>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12" name="Shape 1812"/>
        <p:cNvGrpSpPr/>
        <p:nvPr/>
      </p:nvGrpSpPr>
      <p:grpSpPr>
        <a:xfrm>
          <a:off x="0" y="0"/>
          <a:ext cx="0" cy="0"/>
          <a:chOff x="0" y="0"/>
          <a:chExt cx="0" cy="0"/>
        </a:xfrm>
      </p:grpSpPr>
      <p:sp>
        <p:nvSpPr>
          <p:cNvPr id="1813" name="Google Shape;1813;p230"/>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1814" name="Google Shape;1814;p230"/>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1815" name="Google Shape;1815;p230"/>
          <p:cNvGrpSpPr/>
          <p:nvPr/>
        </p:nvGrpSpPr>
        <p:grpSpPr>
          <a:xfrm>
            <a:off x="0" y="0"/>
            <a:ext cx="9144000" cy="5143625"/>
            <a:chOff x="0" y="0"/>
            <a:chExt cx="9144000" cy="5143625"/>
          </a:xfrm>
        </p:grpSpPr>
        <p:grpSp>
          <p:nvGrpSpPr>
            <p:cNvPr id="1816" name="Google Shape;1816;p230"/>
            <p:cNvGrpSpPr/>
            <p:nvPr/>
          </p:nvGrpSpPr>
          <p:grpSpPr>
            <a:xfrm flipH="1">
              <a:off x="0" y="0"/>
              <a:ext cx="7465150" cy="5143625"/>
              <a:chOff x="1679000" y="0"/>
              <a:chExt cx="7465150" cy="5143625"/>
            </a:xfrm>
          </p:grpSpPr>
          <p:sp>
            <p:nvSpPr>
              <p:cNvPr id="1817" name="Google Shape;1817;p230"/>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30"/>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30"/>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0" name="Google Shape;1820;p230"/>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29" name="Shape 129"/>
        <p:cNvGrpSpPr/>
        <p:nvPr/>
      </p:nvGrpSpPr>
      <p:grpSpPr>
        <a:xfrm>
          <a:off x="0" y="0"/>
          <a:ext cx="0" cy="0"/>
          <a:chOff x="0" y="0"/>
          <a:chExt cx="0" cy="0"/>
        </a:xfrm>
      </p:grpSpPr>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821" name="Shape 1821"/>
        <p:cNvGrpSpPr/>
        <p:nvPr/>
      </p:nvGrpSpPr>
      <p:grpSpPr>
        <a:xfrm>
          <a:off x="0" y="0"/>
          <a:ext cx="0" cy="0"/>
          <a:chOff x="0" y="0"/>
          <a:chExt cx="0" cy="0"/>
        </a:xfrm>
      </p:grpSpPr>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822" name="Shape 1822"/>
        <p:cNvGrpSpPr/>
        <p:nvPr/>
      </p:nvGrpSpPr>
      <p:grpSpPr>
        <a:xfrm>
          <a:off x="0" y="0"/>
          <a:ext cx="0" cy="0"/>
          <a:chOff x="0" y="0"/>
          <a:chExt cx="0" cy="0"/>
        </a:xfrm>
      </p:grpSpPr>
      <p:sp>
        <p:nvSpPr>
          <p:cNvPr id="1823" name="Google Shape;1823;p23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24" name="Google Shape;1824;p232"/>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25" name="Google Shape;1825;p232"/>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826" name="Google Shape;1826;p232"/>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27" name="Google Shape;1827;p232"/>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828" name="Google Shape;1828;p232"/>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29" name="Google Shape;1829;p232"/>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830" name="Google Shape;1830;p232"/>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31" name="Google Shape;1831;p232"/>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832" name="Google Shape;1832;p232"/>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33" name="Google Shape;1833;p232"/>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834" name="Google Shape;1834;p232"/>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35" name="Google Shape;1835;p232"/>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1836" name="Google Shape;1836;p232"/>
          <p:cNvGrpSpPr/>
          <p:nvPr/>
        </p:nvGrpSpPr>
        <p:grpSpPr>
          <a:xfrm>
            <a:off x="0" y="0"/>
            <a:ext cx="9144000" cy="5143600"/>
            <a:chOff x="0" y="0"/>
            <a:chExt cx="9144000" cy="5143600"/>
          </a:xfrm>
        </p:grpSpPr>
        <p:sp>
          <p:nvSpPr>
            <p:cNvPr id="1837" name="Google Shape;1837;p232"/>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32"/>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32"/>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1840" name="Shape 1840"/>
        <p:cNvGrpSpPr/>
        <p:nvPr/>
      </p:nvGrpSpPr>
      <p:grpSpPr>
        <a:xfrm>
          <a:off x="0" y="0"/>
          <a:ext cx="0" cy="0"/>
          <a:chOff x="0" y="0"/>
          <a:chExt cx="0" cy="0"/>
        </a:xfrm>
      </p:grpSpPr>
      <p:sp>
        <p:nvSpPr>
          <p:cNvPr id="1841" name="Google Shape;1841;p23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842" name="Google Shape;1842;p233"/>
          <p:cNvGrpSpPr/>
          <p:nvPr/>
        </p:nvGrpSpPr>
        <p:grpSpPr>
          <a:xfrm>
            <a:off x="0" y="0"/>
            <a:ext cx="9144000" cy="5143650"/>
            <a:chOff x="0" y="0"/>
            <a:chExt cx="9144000" cy="5143650"/>
          </a:xfrm>
        </p:grpSpPr>
        <p:sp>
          <p:nvSpPr>
            <p:cNvPr id="1843" name="Google Shape;1843;p233"/>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33"/>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33"/>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1846" name="Shape 1846"/>
        <p:cNvGrpSpPr/>
        <p:nvPr/>
      </p:nvGrpSpPr>
      <p:grpSpPr>
        <a:xfrm>
          <a:off x="0" y="0"/>
          <a:ext cx="0" cy="0"/>
          <a:chOff x="0" y="0"/>
          <a:chExt cx="0" cy="0"/>
        </a:xfrm>
      </p:grpSpPr>
      <p:sp>
        <p:nvSpPr>
          <p:cNvPr id="1847" name="Google Shape;1847;p23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848" name="Google Shape;1848;p234"/>
          <p:cNvGrpSpPr/>
          <p:nvPr/>
        </p:nvGrpSpPr>
        <p:grpSpPr>
          <a:xfrm flipH="1">
            <a:off x="0" y="-50"/>
            <a:ext cx="9144000" cy="5143600"/>
            <a:chOff x="0" y="0"/>
            <a:chExt cx="9144000" cy="5143600"/>
          </a:xfrm>
        </p:grpSpPr>
        <p:sp>
          <p:nvSpPr>
            <p:cNvPr id="1849" name="Google Shape;1849;p234"/>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34"/>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34"/>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1852" name="Shape 1852"/>
        <p:cNvGrpSpPr/>
        <p:nvPr/>
      </p:nvGrpSpPr>
      <p:grpSpPr>
        <a:xfrm>
          <a:off x="0" y="0"/>
          <a:ext cx="0" cy="0"/>
          <a:chOff x="0" y="0"/>
          <a:chExt cx="0" cy="0"/>
        </a:xfrm>
      </p:grpSpPr>
      <p:sp>
        <p:nvSpPr>
          <p:cNvPr id="1853" name="Google Shape;1853;p235"/>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1854" name="Google Shape;1854;p235"/>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1855" name="Google Shape;1855;p235"/>
          <p:cNvGrpSpPr/>
          <p:nvPr/>
        </p:nvGrpSpPr>
        <p:grpSpPr>
          <a:xfrm flipH="1">
            <a:off x="0" y="0"/>
            <a:ext cx="9144000" cy="5143625"/>
            <a:chOff x="0" y="0"/>
            <a:chExt cx="9144000" cy="5143625"/>
          </a:xfrm>
        </p:grpSpPr>
        <p:sp>
          <p:nvSpPr>
            <p:cNvPr id="1856" name="Google Shape;1856;p235"/>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35"/>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35"/>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859" name="Shape 1859"/>
        <p:cNvGrpSpPr/>
        <p:nvPr/>
      </p:nvGrpSpPr>
      <p:grpSpPr>
        <a:xfrm>
          <a:off x="0" y="0"/>
          <a:ext cx="0" cy="0"/>
          <a:chOff x="0" y="0"/>
          <a:chExt cx="0" cy="0"/>
        </a:xfrm>
      </p:grpSpPr>
      <p:sp>
        <p:nvSpPr>
          <p:cNvPr id="1860" name="Google Shape;1860;p23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61" name="Google Shape;1861;p236"/>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862" name="Google Shape;1862;p236"/>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863" name="Google Shape;1863;p236"/>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1864" name="Google Shape;1864;p236"/>
          <p:cNvGrpSpPr/>
          <p:nvPr/>
        </p:nvGrpSpPr>
        <p:grpSpPr>
          <a:xfrm flipH="1">
            <a:off x="-75" y="0"/>
            <a:ext cx="9144175" cy="5143625"/>
            <a:chOff x="0" y="0"/>
            <a:chExt cx="9144175" cy="5143625"/>
          </a:xfrm>
        </p:grpSpPr>
        <p:sp>
          <p:nvSpPr>
            <p:cNvPr id="1865" name="Google Shape;1865;p236"/>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36"/>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36"/>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868" name="Shape 1868"/>
        <p:cNvGrpSpPr/>
        <p:nvPr/>
      </p:nvGrpSpPr>
      <p:grpSpPr>
        <a:xfrm>
          <a:off x="0" y="0"/>
          <a:ext cx="0" cy="0"/>
          <a:chOff x="0" y="0"/>
          <a:chExt cx="0" cy="0"/>
        </a:xfrm>
      </p:grpSpPr>
      <p:sp>
        <p:nvSpPr>
          <p:cNvPr id="1869" name="Google Shape;1869;p23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70" name="Google Shape;1870;p237"/>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71" name="Google Shape;1871;p237"/>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72" name="Google Shape;1872;p237"/>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73" name="Google Shape;1873;p237"/>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74" name="Google Shape;1874;p237"/>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75" name="Google Shape;1875;p237"/>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876" name="Google Shape;1876;p237"/>
          <p:cNvGrpSpPr/>
          <p:nvPr/>
        </p:nvGrpSpPr>
        <p:grpSpPr>
          <a:xfrm>
            <a:off x="-50" y="0"/>
            <a:ext cx="9144050" cy="5143625"/>
            <a:chOff x="-50" y="0"/>
            <a:chExt cx="9144050" cy="5143625"/>
          </a:xfrm>
        </p:grpSpPr>
        <p:sp>
          <p:nvSpPr>
            <p:cNvPr id="1877" name="Google Shape;1877;p237"/>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37"/>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37"/>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1880" name="Shape 1880"/>
        <p:cNvGrpSpPr/>
        <p:nvPr/>
      </p:nvGrpSpPr>
      <p:grpSpPr>
        <a:xfrm>
          <a:off x="0" y="0"/>
          <a:ext cx="0" cy="0"/>
          <a:chOff x="0" y="0"/>
          <a:chExt cx="0" cy="0"/>
        </a:xfrm>
      </p:grpSpPr>
      <p:sp>
        <p:nvSpPr>
          <p:cNvPr id="1881" name="Google Shape;1881;p23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82" name="Google Shape;1882;p238"/>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883" name="Google Shape;1883;p238"/>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84" name="Google Shape;1884;p238"/>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885" name="Google Shape;1885;p238"/>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86" name="Google Shape;1886;p238"/>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887" name="Google Shape;1887;p238"/>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88" name="Google Shape;1888;p238"/>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889" name="Google Shape;1889;p238"/>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890" name="Google Shape;1890;p238"/>
          <p:cNvGrpSpPr/>
          <p:nvPr/>
        </p:nvGrpSpPr>
        <p:grpSpPr>
          <a:xfrm>
            <a:off x="0" y="0"/>
            <a:ext cx="9144000" cy="5143650"/>
            <a:chOff x="0" y="0"/>
            <a:chExt cx="9144000" cy="5143650"/>
          </a:xfrm>
        </p:grpSpPr>
        <p:sp>
          <p:nvSpPr>
            <p:cNvPr id="1891" name="Google Shape;1891;p238"/>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38"/>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893" name="Shape 1893"/>
        <p:cNvGrpSpPr/>
        <p:nvPr/>
      </p:nvGrpSpPr>
      <p:grpSpPr>
        <a:xfrm>
          <a:off x="0" y="0"/>
          <a:ext cx="0" cy="0"/>
          <a:chOff x="0" y="0"/>
          <a:chExt cx="0" cy="0"/>
        </a:xfrm>
      </p:grpSpPr>
      <p:sp>
        <p:nvSpPr>
          <p:cNvPr id="1894" name="Google Shape;1894;p23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95" name="Google Shape;1895;p239"/>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896" name="Google Shape;1896;p239"/>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97" name="Google Shape;1897;p239"/>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898" name="Google Shape;1898;p239"/>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99" name="Google Shape;1899;p239"/>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900" name="Google Shape;1900;p239"/>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901" name="Google Shape;1901;p239"/>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902" name="Google Shape;1902;p239"/>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903" name="Google Shape;1903;p239"/>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904" name="Google Shape;1904;p239"/>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905" name="Google Shape;1905;p239"/>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906" name="Google Shape;1906;p239"/>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907" name="Google Shape;1907;p239"/>
          <p:cNvGrpSpPr/>
          <p:nvPr/>
        </p:nvGrpSpPr>
        <p:grpSpPr>
          <a:xfrm>
            <a:off x="0" y="0"/>
            <a:ext cx="9144100" cy="5143625"/>
            <a:chOff x="0" y="0"/>
            <a:chExt cx="9144100" cy="5143625"/>
          </a:xfrm>
        </p:grpSpPr>
        <p:sp>
          <p:nvSpPr>
            <p:cNvPr id="1908" name="Google Shape;1908;p239"/>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39"/>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39"/>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911" name="Shape 1911"/>
        <p:cNvGrpSpPr/>
        <p:nvPr/>
      </p:nvGrpSpPr>
      <p:grpSpPr>
        <a:xfrm>
          <a:off x="0" y="0"/>
          <a:ext cx="0" cy="0"/>
          <a:chOff x="0" y="0"/>
          <a:chExt cx="0" cy="0"/>
        </a:xfrm>
      </p:grpSpPr>
      <p:sp>
        <p:nvSpPr>
          <p:cNvPr id="1912" name="Google Shape;1912;p240"/>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913" name="Google Shape;1913;p240"/>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1914" name="Google Shape;1914;p240"/>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1915" name="Google Shape;1915;p240"/>
          <p:cNvGrpSpPr/>
          <p:nvPr/>
        </p:nvGrpSpPr>
        <p:grpSpPr>
          <a:xfrm>
            <a:off x="3927875" y="0"/>
            <a:ext cx="5216100" cy="5143625"/>
            <a:chOff x="3927875" y="0"/>
            <a:chExt cx="5216100" cy="5143625"/>
          </a:xfrm>
        </p:grpSpPr>
        <p:sp>
          <p:nvSpPr>
            <p:cNvPr id="1916" name="Google Shape;1916;p240"/>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40"/>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40"/>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9" name="Google Shape;1919;p240"/>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1920" name="Google Shape;1920;p240"/>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30" name="Shape 130"/>
        <p:cNvGrpSpPr/>
        <p:nvPr/>
      </p:nvGrpSpPr>
      <p:grpSpPr>
        <a:xfrm>
          <a:off x="0" y="0"/>
          <a:ext cx="0" cy="0"/>
          <a:chOff x="0" y="0"/>
          <a:chExt cx="0" cy="0"/>
        </a:xfrm>
      </p:grpSpPr>
      <p:sp>
        <p:nvSpPr>
          <p:cNvPr id="131" name="Google Shape;131;p2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2" name="Google Shape;132;p25"/>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3" name="Google Shape;133;p25"/>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34" name="Google Shape;134;p25"/>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5" name="Google Shape;135;p25"/>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36" name="Google Shape;136;p25"/>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7" name="Google Shape;137;p25"/>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38" name="Google Shape;138;p25"/>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39" name="Google Shape;139;p25"/>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40" name="Google Shape;140;p25"/>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1" name="Google Shape;141;p25"/>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142" name="Google Shape;142;p25"/>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43" name="Google Shape;143;p25"/>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144" name="Google Shape;144;p25"/>
          <p:cNvGrpSpPr/>
          <p:nvPr/>
        </p:nvGrpSpPr>
        <p:grpSpPr>
          <a:xfrm>
            <a:off x="0" y="0"/>
            <a:ext cx="9144000" cy="5143600"/>
            <a:chOff x="0" y="0"/>
            <a:chExt cx="9144000" cy="5143600"/>
          </a:xfrm>
        </p:grpSpPr>
        <p:sp>
          <p:nvSpPr>
            <p:cNvPr id="145" name="Google Shape;145;p25"/>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5"/>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5"/>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921" name="Shape 1921"/>
        <p:cNvGrpSpPr/>
        <p:nvPr/>
      </p:nvGrpSpPr>
      <p:grpSpPr>
        <a:xfrm>
          <a:off x="0" y="0"/>
          <a:ext cx="0" cy="0"/>
          <a:chOff x="0" y="0"/>
          <a:chExt cx="0" cy="0"/>
        </a:xfrm>
      </p:grpSpPr>
      <p:grpSp>
        <p:nvGrpSpPr>
          <p:cNvPr id="1922" name="Google Shape;1922;p241"/>
          <p:cNvGrpSpPr/>
          <p:nvPr/>
        </p:nvGrpSpPr>
        <p:grpSpPr>
          <a:xfrm>
            <a:off x="0" y="0"/>
            <a:ext cx="9144000" cy="5143600"/>
            <a:chOff x="0" y="0"/>
            <a:chExt cx="9144000" cy="5143600"/>
          </a:xfrm>
        </p:grpSpPr>
        <p:sp>
          <p:nvSpPr>
            <p:cNvPr id="1923" name="Google Shape;1923;p241"/>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41"/>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41"/>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1926" name="Shape 1926"/>
        <p:cNvGrpSpPr/>
        <p:nvPr/>
      </p:nvGrpSpPr>
      <p:grpSpPr>
        <a:xfrm>
          <a:off x="0" y="0"/>
          <a:ext cx="0" cy="0"/>
          <a:chOff x="0" y="0"/>
          <a:chExt cx="0" cy="0"/>
        </a:xfrm>
      </p:grpSpPr>
      <p:grpSp>
        <p:nvGrpSpPr>
          <p:cNvPr id="1927" name="Google Shape;1927;p242"/>
          <p:cNvGrpSpPr/>
          <p:nvPr/>
        </p:nvGrpSpPr>
        <p:grpSpPr>
          <a:xfrm flipH="1">
            <a:off x="8430775" y="0"/>
            <a:ext cx="713100" cy="5143475"/>
            <a:chOff x="0" y="0"/>
            <a:chExt cx="713100" cy="5143475"/>
          </a:xfrm>
        </p:grpSpPr>
        <p:sp>
          <p:nvSpPr>
            <p:cNvPr id="1928" name="Google Shape;1928;p242"/>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42"/>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148" name="Shape 148"/>
        <p:cNvGrpSpPr/>
        <p:nvPr/>
      </p:nvGrpSpPr>
      <p:grpSpPr>
        <a:xfrm>
          <a:off x="0" y="0"/>
          <a:ext cx="0" cy="0"/>
          <a:chOff x="0" y="0"/>
          <a:chExt cx="0" cy="0"/>
        </a:xfrm>
      </p:grpSpPr>
      <p:sp>
        <p:nvSpPr>
          <p:cNvPr id="149" name="Google Shape;149;p2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50" name="Google Shape;150;p26"/>
          <p:cNvGrpSpPr/>
          <p:nvPr/>
        </p:nvGrpSpPr>
        <p:grpSpPr>
          <a:xfrm>
            <a:off x="0" y="0"/>
            <a:ext cx="9144000" cy="5143650"/>
            <a:chOff x="0" y="0"/>
            <a:chExt cx="9144000" cy="5143650"/>
          </a:xfrm>
        </p:grpSpPr>
        <p:sp>
          <p:nvSpPr>
            <p:cNvPr id="151" name="Google Shape;151;p26"/>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6"/>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6"/>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154" name="Shape 154"/>
        <p:cNvGrpSpPr/>
        <p:nvPr/>
      </p:nvGrpSpPr>
      <p:grpSpPr>
        <a:xfrm>
          <a:off x="0" y="0"/>
          <a:ext cx="0" cy="0"/>
          <a:chOff x="0" y="0"/>
          <a:chExt cx="0" cy="0"/>
        </a:xfrm>
      </p:grpSpPr>
      <p:sp>
        <p:nvSpPr>
          <p:cNvPr id="155" name="Google Shape;155;p2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56" name="Google Shape;156;p27"/>
          <p:cNvGrpSpPr/>
          <p:nvPr/>
        </p:nvGrpSpPr>
        <p:grpSpPr>
          <a:xfrm flipH="1">
            <a:off x="0" y="-50"/>
            <a:ext cx="9144000" cy="5143600"/>
            <a:chOff x="0" y="0"/>
            <a:chExt cx="9144000" cy="5143600"/>
          </a:xfrm>
        </p:grpSpPr>
        <p:sp>
          <p:nvSpPr>
            <p:cNvPr id="157" name="Google Shape;157;p27"/>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7"/>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7"/>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160" name="Shape 160"/>
        <p:cNvGrpSpPr/>
        <p:nvPr/>
      </p:nvGrpSpPr>
      <p:grpSpPr>
        <a:xfrm>
          <a:off x="0" y="0"/>
          <a:ext cx="0" cy="0"/>
          <a:chOff x="0" y="0"/>
          <a:chExt cx="0" cy="0"/>
        </a:xfrm>
      </p:grpSpPr>
      <p:sp>
        <p:nvSpPr>
          <p:cNvPr id="161" name="Google Shape;161;p28"/>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162" name="Google Shape;162;p28"/>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163" name="Google Shape;163;p28"/>
          <p:cNvGrpSpPr/>
          <p:nvPr/>
        </p:nvGrpSpPr>
        <p:grpSpPr>
          <a:xfrm flipH="1">
            <a:off x="0" y="0"/>
            <a:ext cx="9144000" cy="5143625"/>
            <a:chOff x="0" y="0"/>
            <a:chExt cx="9144000" cy="5143625"/>
          </a:xfrm>
        </p:grpSpPr>
        <p:sp>
          <p:nvSpPr>
            <p:cNvPr id="164" name="Google Shape;164;p28"/>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8"/>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8"/>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67" name="Shape 167"/>
        <p:cNvGrpSpPr/>
        <p:nvPr/>
      </p:nvGrpSpPr>
      <p:grpSpPr>
        <a:xfrm>
          <a:off x="0" y="0"/>
          <a:ext cx="0" cy="0"/>
          <a:chOff x="0" y="0"/>
          <a:chExt cx="0" cy="0"/>
        </a:xfrm>
      </p:grpSpPr>
      <p:sp>
        <p:nvSpPr>
          <p:cNvPr id="168" name="Google Shape;168;p2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69" name="Google Shape;169;p29"/>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70" name="Google Shape;170;p29"/>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171" name="Google Shape;171;p29"/>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172" name="Google Shape;172;p29"/>
          <p:cNvGrpSpPr/>
          <p:nvPr/>
        </p:nvGrpSpPr>
        <p:grpSpPr>
          <a:xfrm flipH="1">
            <a:off x="-75" y="0"/>
            <a:ext cx="9144175" cy="5143625"/>
            <a:chOff x="0" y="0"/>
            <a:chExt cx="9144175" cy="5143625"/>
          </a:xfrm>
        </p:grpSpPr>
        <p:sp>
          <p:nvSpPr>
            <p:cNvPr id="173" name="Google Shape;173;p29"/>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9"/>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9"/>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76" name="Shape 176"/>
        <p:cNvGrpSpPr/>
        <p:nvPr/>
      </p:nvGrpSpPr>
      <p:grpSpPr>
        <a:xfrm>
          <a:off x="0" y="0"/>
          <a:ext cx="0" cy="0"/>
          <a:chOff x="0" y="0"/>
          <a:chExt cx="0" cy="0"/>
        </a:xfrm>
      </p:grpSpPr>
      <p:sp>
        <p:nvSpPr>
          <p:cNvPr id="177" name="Google Shape;177;p3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78" name="Google Shape;178;p30"/>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79" name="Google Shape;179;p30"/>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0" name="Google Shape;180;p30"/>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1" name="Google Shape;181;p30"/>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82" name="Google Shape;182;p30"/>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83" name="Google Shape;183;p30"/>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84" name="Google Shape;184;p30"/>
          <p:cNvGrpSpPr/>
          <p:nvPr/>
        </p:nvGrpSpPr>
        <p:grpSpPr>
          <a:xfrm>
            <a:off x="-50" y="0"/>
            <a:ext cx="9144050" cy="5143625"/>
            <a:chOff x="-50" y="0"/>
            <a:chExt cx="9144050" cy="5143625"/>
          </a:xfrm>
        </p:grpSpPr>
        <p:sp>
          <p:nvSpPr>
            <p:cNvPr id="185" name="Google Shape;185;p30"/>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0"/>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0"/>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188" name="Shape 188"/>
        <p:cNvGrpSpPr/>
        <p:nvPr/>
      </p:nvGrpSpPr>
      <p:grpSpPr>
        <a:xfrm>
          <a:off x="0" y="0"/>
          <a:ext cx="0" cy="0"/>
          <a:chOff x="0" y="0"/>
          <a:chExt cx="0" cy="0"/>
        </a:xfrm>
      </p:grpSpPr>
      <p:sp>
        <p:nvSpPr>
          <p:cNvPr id="189" name="Google Shape;189;p3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0" name="Google Shape;190;p31"/>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91" name="Google Shape;191;p31"/>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92" name="Google Shape;192;p31"/>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93" name="Google Shape;193;p31"/>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94" name="Google Shape;194;p31"/>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95" name="Google Shape;195;p31"/>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196" name="Google Shape;196;p31"/>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197" name="Google Shape;197;p31"/>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198" name="Google Shape;198;p31"/>
          <p:cNvGrpSpPr/>
          <p:nvPr/>
        </p:nvGrpSpPr>
        <p:grpSpPr>
          <a:xfrm>
            <a:off x="0" y="0"/>
            <a:ext cx="9144000" cy="5143650"/>
            <a:chOff x="0" y="0"/>
            <a:chExt cx="9144000" cy="5143650"/>
          </a:xfrm>
        </p:grpSpPr>
        <p:sp>
          <p:nvSpPr>
            <p:cNvPr id="199" name="Google Shape;199;p31"/>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1"/>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1" name="Shape 201"/>
        <p:cNvGrpSpPr/>
        <p:nvPr/>
      </p:nvGrpSpPr>
      <p:grpSpPr>
        <a:xfrm>
          <a:off x="0" y="0"/>
          <a:ext cx="0" cy="0"/>
          <a:chOff x="0" y="0"/>
          <a:chExt cx="0" cy="0"/>
        </a:xfrm>
      </p:grpSpPr>
      <p:sp>
        <p:nvSpPr>
          <p:cNvPr id="202" name="Google Shape;202;p3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3" name="Google Shape;203;p32"/>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204" name="Google Shape;204;p32"/>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205" name="Google Shape;205;p32"/>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206" name="Google Shape;206;p32"/>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207" name="Google Shape;207;p32"/>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208" name="Google Shape;208;p32"/>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209" name="Google Shape;209;p32"/>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210" name="Google Shape;210;p32"/>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211" name="Google Shape;211;p32"/>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212" name="Google Shape;212;p32"/>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213" name="Google Shape;213;p32"/>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214" name="Google Shape;214;p32"/>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215" name="Google Shape;215;p32"/>
          <p:cNvGrpSpPr/>
          <p:nvPr/>
        </p:nvGrpSpPr>
        <p:grpSpPr>
          <a:xfrm>
            <a:off x="0" y="0"/>
            <a:ext cx="9144100" cy="5143625"/>
            <a:chOff x="0" y="0"/>
            <a:chExt cx="9144100" cy="5143625"/>
          </a:xfrm>
        </p:grpSpPr>
        <p:sp>
          <p:nvSpPr>
            <p:cNvPr id="216" name="Google Shape;216;p32"/>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2"/>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2"/>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219" name="Shape 219"/>
        <p:cNvGrpSpPr/>
        <p:nvPr/>
      </p:nvGrpSpPr>
      <p:grpSpPr>
        <a:xfrm>
          <a:off x="0" y="0"/>
          <a:ext cx="0" cy="0"/>
          <a:chOff x="0" y="0"/>
          <a:chExt cx="0" cy="0"/>
        </a:xfrm>
      </p:grpSpPr>
      <p:sp>
        <p:nvSpPr>
          <p:cNvPr id="220" name="Google Shape;220;p33"/>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221" name="Google Shape;221;p33"/>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222" name="Google Shape;222;p33"/>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223" name="Google Shape;223;p33"/>
          <p:cNvGrpSpPr/>
          <p:nvPr/>
        </p:nvGrpSpPr>
        <p:grpSpPr>
          <a:xfrm>
            <a:off x="3927875" y="0"/>
            <a:ext cx="5216100" cy="5143625"/>
            <a:chOff x="3927875" y="0"/>
            <a:chExt cx="5216100" cy="5143625"/>
          </a:xfrm>
        </p:grpSpPr>
        <p:sp>
          <p:nvSpPr>
            <p:cNvPr id="224" name="Google Shape;224;p33"/>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3"/>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3"/>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33"/>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228" name="Google Shape;228;p33"/>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29" name="Shape 229"/>
        <p:cNvGrpSpPr/>
        <p:nvPr/>
      </p:nvGrpSpPr>
      <p:grpSpPr>
        <a:xfrm>
          <a:off x="0" y="0"/>
          <a:ext cx="0" cy="0"/>
          <a:chOff x="0" y="0"/>
          <a:chExt cx="0" cy="0"/>
        </a:xfrm>
      </p:grpSpPr>
      <p:grpSp>
        <p:nvGrpSpPr>
          <p:cNvPr id="230" name="Google Shape;230;p34"/>
          <p:cNvGrpSpPr/>
          <p:nvPr/>
        </p:nvGrpSpPr>
        <p:grpSpPr>
          <a:xfrm>
            <a:off x="0" y="0"/>
            <a:ext cx="9144000" cy="5143600"/>
            <a:chOff x="0" y="0"/>
            <a:chExt cx="9144000" cy="5143600"/>
          </a:xfrm>
        </p:grpSpPr>
        <p:sp>
          <p:nvSpPr>
            <p:cNvPr id="231" name="Google Shape;231;p34"/>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4"/>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4"/>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234" name="Shape 234"/>
        <p:cNvGrpSpPr/>
        <p:nvPr/>
      </p:nvGrpSpPr>
      <p:grpSpPr>
        <a:xfrm>
          <a:off x="0" y="0"/>
          <a:ext cx="0" cy="0"/>
          <a:chOff x="0" y="0"/>
          <a:chExt cx="0" cy="0"/>
        </a:xfrm>
      </p:grpSpPr>
      <p:grpSp>
        <p:nvGrpSpPr>
          <p:cNvPr id="235" name="Google Shape;235;p35"/>
          <p:cNvGrpSpPr/>
          <p:nvPr/>
        </p:nvGrpSpPr>
        <p:grpSpPr>
          <a:xfrm flipH="1">
            <a:off x="8430775" y="0"/>
            <a:ext cx="713100" cy="5143475"/>
            <a:chOff x="0" y="0"/>
            <a:chExt cx="713100" cy="5143475"/>
          </a:xfrm>
        </p:grpSpPr>
        <p:sp>
          <p:nvSpPr>
            <p:cNvPr id="236" name="Google Shape;236;p35"/>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1" name="Shape 241"/>
        <p:cNvGrpSpPr/>
        <p:nvPr/>
      </p:nvGrpSpPr>
      <p:grpSpPr>
        <a:xfrm>
          <a:off x="0" y="0"/>
          <a:ext cx="0" cy="0"/>
          <a:chOff x="0" y="0"/>
          <a:chExt cx="0" cy="0"/>
        </a:xfrm>
      </p:grpSpPr>
      <p:sp>
        <p:nvSpPr>
          <p:cNvPr id="242" name="Google Shape;242;p37"/>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243" name="Google Shape;243;p37"/>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244" name="Google Shape;244;p37"/>
          <p:cNvSpPr/>
          <p:nvPr>
            <p:ph idx="2" type="pic"/>
          </p:nvPr>
        </p:nvSpPr>
        <p:spPr>
          <a:xfrm>
            <a:off x="5212625" y="539500"/>
            <a:ext cx="3931500" cy="4604100"/>
          </a:xfrm>
          <a:prstGeom prst="rect">
            <a:avLst/>
          </a:prstGeom>
          <a:noFill/>
          <a:ln>
            <a:noFill/>
          </a:ln>
        </p:spPr>
      </p:sp>
      <p:grpSp>
        <p:nvGrpSpPr>
          <p:cNvPr id="245" name="Google Shape;245;p37"/>
          <p:cNvGrpSpPr/>
          <p:nvPr/>
        </p:nvGrpSpPr>
        <p:grpSpPr>
          <a:xfrm>
            <a:off x="0" y="0"/>
            <a:ext cx="5212500" cy="5143625"/>
            <a:chOff x="0" y="0"/>
            <a:chExt cx="5212500" cy="5143625"/>
          </a:xfrm>
        </p:grpSpPr>
        <p:sp>
          <p:nvSpPr>
            <p:cNvPr id="246" name="Google Shape;246;p37"/>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7"/>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7"/>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9" name="Shape 249"/>
        <p:cNvGrpSpPr/>
        <p:nvPr/>
      </p:nvGrpSpPr>
      <p:grpSpPr>
        <a:xfrm>
          <a:off x="0" y="0"/>
          <a:ext cx="0" cy="0"/>
          <a:chOff x="0" y="0"/>
          <a:chExt cx="0" cy="0"/>
        </a:xfrm>
      </p:grpSpPr>
      <p:sp>
        <p:nvSpPr>
          <p:cNvPr id="250" name="Google Shape;250;p38"/>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251" name="Google Shape;251;p38"/>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252" name="Google Shape;252;p38"/>
          <p:cNvSpPr/>
          <p:nvPr>
            <p:ph idx="3" type="pic"/>
          </p:nvPr>
        </p:nvSpPr>
        <p:spPr>
          <a:xfrm>
            <a:off x="5212625" y="535100"/>
            <a:ext cx="3931500" cy="4608600"/>
          </a:xfrm>
          <a:prstGeom prst="rect">
            <a:avLst/>
          </a:prstGeom>
          <a:noFill/>
          <a:ln>
            <a:noFill/>
          </a:ln>
        </p:spPr>
      </p:sp>
      <p:grpSp>
        <p:nvGrpSpPr>
          <p:cNvPr id="253" name="Google Shape;253;p38"/>
          <p:cNvGrpSpPr/>
          <p:nvPr/>
        </p:nvGrpSpPr>
        <p:grpSpPr>
          <a:xfrm>
            <a:off x="0" y="0"/>
            <a:ext cx="713100" cy="5143475"/>
            <a:chOff x="0" y="0"/>
            <a:chExt cx="713100" cy="5143475"/>
          </a:xfrm>
        </p:grpSpPr>
        <p:sp>
          <p:nvSpPr>
            <p:cNvPr id="254" name="Google Shape;254;p38"/>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8"/>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6" name="Shape 256"/>
        <p:cNvGrpSpPr/>
        <p:nvPr/>
      </p:nvGrpSpPr>
      <p:grpSpPr>
        <a:xfrm>
          <a:off x="0" y="0"/>
          <a:ext cx="0" cy="0"/>
          <a:chOff x="0" y="0"/>
          <a:chExt cx="0" cy="0"/>
        </a:xfrm>
      </p:grpSpPr>
      <p:sp>
        <p:nvSpPr>
          <p:cNvPr id="257" name="Google Shape;257;p3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8" name="Google Shape;258;p39"/>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259" name="Google Shape;259;p39"/>
          <p:cNvGrpSpPr/>
          <p:nvPr/>
        </p:nvGrpSpPr>
        <p:grpSpPr>
          <a:xfrm flipH="1">
            <a:off x="0" y="0"/>
            <a:ext cx="9144125" cy="5143625"/>
            <a:chOff x="0" y="0"/>
            <a:chExt cx="9144125" cy="5143625"/>
          </a:xfrm>
        </p:grpSpPr>
        <p:sp>
          <p:nvSpPr>
            <p:cNvPr id="260" name="Google Shape;260;p39"/>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9"/>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9"/>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3" name="Shape 263"/>
        <p:cNvGrpSpPr/>
        <p:nvPr/>
      </p:nvGrpSpPr>
      <p:grpSpPr>
        <a:xfrm>
          <a:off x="0" y="0"/>
          <a:ext cx="0" cy="0"/>
          <a:chOff x="0" y="0"/>
          <a:chExt cx="0" cy="0"/>
        </a:xfrm>
      </p:grpSpPr>
      <p:sp>
        <p:nvSpPr>
          <p:cNvPr id="264" name="Google Shape;264;p4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5" name="Google Shape;265;p40"/>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66" name="Google Shape;266;p40"/>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267" name="Google Shape;267;p40"/>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68" name="Google Shape;268;p40"/>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269" name="Google Shape;269;p40"/>
          <p:cNvGrpSpPr/>
          <p:nvPr/>
        </p:nvGrpSpPr>
        <p:grpSpPr>
          <a:xfrm>
            <a:off x="0" y="0"/>
            <a:ext cx="9144000" cy="5143625"/>
            <a:chOff x="0" y="0"/>
            <a:chExt cx="9144000" cy="5143625"/>
          </a:xfrm>
        </p:grpSpPr>
        <p:sp>
          <p:nvSpPr>
            <p:cNvPr id="270" name="Google Shape;270;p40"/>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0"/>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0"/>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3" name="Shape 273"/>
        <p:cNvGrpSpPr/>
        <p:nvPr/>
      </p:nvGrpSpPr>
      <p:grpSpPr>
        <a:xfrm>
          <a:off x="0" y="0"/>
          <a:ext cx="0" cy="0"/>
          <a:chOff x="0" y="0"/>
          <a:chExt cx="0" cy="0"/>
        </a:xfrm>
      </p:grpSpPr>
      <p:sp>
        <p:nvSpPr>
          <p:cNvPr id="274" name="Google Shape;274;p4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275" name="Google Shape;275;p41"/>
          <p:cNvGrpSpPr/>
          <p:nvPr/>
        </p:nvGrpSpPr>
        <p:grpSpPr>
          <a:xfrm>
            <a:off x="0" y="0"/>
            <a:ext cx="9144125" cy="5143625"/>
            <a:chOff x="0" y="0"/>
            <a:chExt cx="9144125" cy="5143625"/>
          </a:xfrm>
        </p:grpSpPr>
        <p:sp>
          <p:nvSpPr>
            <p:cNvPr id="276" name="Google Shape;276;p41"/>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1"/>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1"/>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9" name="Shape 279"/>
        <p:cNvGrpSpPr/>
        <p:nvPr/>
      </p:nvGrpSpPr>
      <p:grpSpPr>
        <a:xfrm>
          <a:off x="0" y="0"/>
          <a:ext cx="0" cy="0"/>
          <a:chOff x="0" y="0"/>
          <a:chExt cx="0" cy="0"/>
        </a:xfrm>
      </p:grpSpPr>
      <p:sp>
        <p:nvSpPr>
          <p:cNvPr id="280" name="Google Shape;280;p42"/>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281" name="Google Shape;281;p42"/>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82" name="Google Shape;282;p42"/>
          <p:cNvSpPr/>
          <p:nvPr>
            <p:ph idx="2" type="pic"/>
          </p:nvPr>
        </p:nvSpPr>
        <p:spPr>
          <a:xfrm>
            <a:off x="0" y="539500"/>
            <a:ext cx="3931500" cy="4604100"/>
          </a:xfrm>
          <a:prstGeom prst="rect">
            <a:avLst/>
          </a:prstGeom>
          <a:noFill/>
          <a:ln>
            <a:noFill/>
          </a:ln>
        </p:spPr>
      </p:sp>
      <p:grpSp>
        <p:nvGrpSpPr>
          <p:cNvPr id="283" name="Google Shape;283;p42"/>
          <p:cNvGrpSpPr/>
          <p:nvPr/>
        </p:nvGrpSpPr>
        <p:grpSpPr>
          <a:xfrm>
            <a:off x="3931500" y="0"/>
            <a:ext cx="5212650" cy="5143625"/>
            <a:chOff x="3931500" y="0"/>
            <a:chExt cx="5212650" cy="5143625"/>
          </a:xfrm>
        </p:grpSpPr>
        <p:sp>
          <p:nvSpPr>
            <p:cNvPr id="284" name="Google Shape;284;p42"/>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2"/>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2"/>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87" name="Shape 287"/>
        <p:cNvGrpSpPr/>
        <p:nvPr/>
      </p:nvGrpSpPr>
      <p:grpSpPr>
        <a:xfrm>
          <a:off x="0" y="0"/>
          <a:ext cx="0" cy="0"/>
          <a:chOff x="0" y="0"/>
          <a:chExt cx="0" cy="0"/>
        </a:xfrm>
      </p:grpSpPr>
      <p:sp>
        <p:nvSpPr>
          <p:cNvPr id="288" name="Google Shape;288;p43"/>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289" name="Google Shape;289;p43"/>
          <p:cNvGrpSpPr/>
          <p:nvPr/>
        </p:nvGrpSpPr>
        <p:grpSpPr>
          <a:xfrm>
            <a:off x="0" y="0"/>
            <a:ext cx="9144000" cy="5143475"/>
            <a:chOff x="0" y="0"/>
            <a:chExt cx="9144000" cy="5143475"/>
          </a:xfrm>
        </p:grpSpPr>
        <p:grpSp>
          <p:nvGrpSpPr>
            <p:cNvPr id="290" name="Google Shape;290;p43"/>
            <p:cNvGrpSpPr/>
            <p:nvPr/>
          </p:nvGrpSpPr>
          <p:grpSpPr>
            <a:xfrm flipH="1" rot="10800000">
              <a:off x="0" y="0"/>
              <a:ext cx="713100" cy="5143475"/>
              <a:chOff x="0" y="0"/>
              <a:chExt cx="713100" cy="5143475"/>
            </a:xfrm>
          </p:grpSpPr>
          <p:sp>
            <p:nvSpPr>
              <p:cNvPr id="291" name="Google Shape;291;p43"/>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3"/>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43"/>
            <p:cNvGrpSpPr/>
            <p:nvPr/>
          </p:nvGrpSpPr>
          <p:grpSpPr>
            <a:xfrm flipH="1">
              <a:off x="8430900" y="0"/>
              <a:ext cx="713100" cy="5143475"/>
              <a:chOff x="0" y="0"/>
              <a:chExt cx="713100" cy="5143475"/>
            </a:xfrm>
          </p:grpSpPr>
          <p:sp>
            <p:nvSpPr>
              <p:cNvPr id="294" name="Google Shape;294;p43"/>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3"/>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6" name="Shape 296"/>
        <p:cNvGrpSpPr/>
        <p:nvPr/>
      </p:nvGrpSpPr>
      <p:grpSpPr>
        <a:xfrm>
          <a:off x="0" y="0"/>
          <a:ext cx="0" cy="0"/>
          <a:chOff x="0" y="0"/>
          <a:chExt cx="0" cy="0"/>
        </a:xfrm>
      </p:grpSpPr>
      <p:sp>
        <p:nvSpPr>
          <p:cNvPr id="297" name="Google Shape;297;p44"/>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298" name="Google Shape;298;p44"/>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299" name="Google Shape;299;p44"/>
          <p:cNvGrpSpPr/>
          <p:nvPr/>
        </p:nvGrpSpPr>
        <p:grpSpPr>
          <a:xfrm flipH="1">
            <a:off x="0" y="0"/>
            <a:ext cx="9144000" cy="5143625"/>
            <a:chOff x="0" y="0"/>
            <a:chExt cx="9144000" cy="5143625"/>
          </a:xfrm>
        </p:grpSpPr>
        <p:grpSp>
          <p:nvGrpSpPr>
            <p:cNvPr id="300" name="Google Shape;300;p44"/>
            <p:cNvGrpSpPr/>
            <p:nvPr/>
          </p:nvGrpSpPr>
          <p:grpSpPr>
            <a:xfrm flipH="1">
              <a:off x="0" y="0"/>
              <a:ext cx="7465150" cy="5143625"/>
              <a:chOff x="1679000" y="0"/>
              <a:chExt cx="7465150" cy="5143625"/>
            </a:xfrm>
          </p:grpSpPr>
          <p:sp>
            <p:nvSpPr>
              <p:cNvPr id="301" name="Google Shape;301;p44"/>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4"/>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4"/>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 name="Google Shape;304;p44"/>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5" name="Shape 305"/>
        <p:cNvGrpSpPr/>
        <p:nvPr/>
      </p:nvGrpSpPr>
      <p:grpSpPr>
        <a:xfrm>
          <a:off x="0" y="0"/>
          <a:ext cx="0" cy="0"/>
          <a:chOff x="0" y="0"/>
          <a:chExt cx="0" cy="0"/>
        </a:xfrm>
      </p:grpSpPr>
      <p:sp>
        <p:nvSpPr>
          <p:cNvPr id="306" name="Google Shape;306;p45"/>
          <p:cNvSpPr/>
          <p:nvPr>
            <p:ph idx="2" type="pic"/>
          </p:nvPr>
        </p:nvSpPr>
        <p:spPr>
          <a:xfrm>
            <a:off x="-100" y="0"/>
            <a:ext cx="9144000" cy="5143500"/>
          </a:xfrm>
          <a:prstGeom prst="rect">
            <a:avLst/>
          </a:prstGeom>
          <a:noFill/>
          <a:ln>
            <a:noFill/>
          </a:ln>
        </p:spPr>
      </p:sp>
      <p:sp>
        <p:nvSpPr>
          <p:cNvPr id="307" name="Google Shape;307;p45"/>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8" name="Shape 308"/>
        <p:cNvGrpSpPr/>
        <p:nvPr/>
      </p:nvGrpSpPr>
      <p:grpSpPr>
        <a:xfrm>
          <a:off x="0" y="0"/>
          <a:ext cx="0" cy="0"/>
          <a:chOff x="0" y="0"/>
          <a:chExt cx="0" cy="0"/>
        </a:xfrm>
      </p:grpSpPr>
      <p:sp>
        <p:nvSpPr>
          <p:cNvPr id="309" name="Google Shape;309;p46"/>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310" name="Google Shape;310;p46"/>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311" name="Google Shape;311;p46"/>
          <p:cNvGrpSpPr/>
          <p:nvPr/>
        </p:nvGrpSpPr>
        <p:grpSpPr>
          <a:xfrm>
            <a:off x="0" y="0"/>
            <a:ext cx="9144000" cy="5143625"/>
            <a:chOff x="0" y="0"/>
            <a:chExt cx="9144000" cy="5143625"/>
          </a:xfrm>
        </p:grpSpPr>
        <p:grpSp>
          <p:nvGrpSpPr>
            <p:cNvPr id="312" name="Google Shape;312;p46"/>
            <p:cNvGrpSpPr/>
            <p:nvPr/>
          </p:nvGrpSpPr>
          <p:grpSpPr>
            <a:xfrm flipH="1">
              <a:off x="0" y="0"/>
              <a:ext cx="7465150" cy="5143625"/>
              <a:chOff x="1679000" y="0"/>
              <a:chExt cx="7465150" cy="5143625"/>
            </a:xfrm>
          </p:grpSpPr>
          <p:sp>
            <p:nvSpPr>
              <p:cNvPr id="313" name="Google Shape;313;p46"/>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6"/>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6"/>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46"/>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17" name="Shape 317"/>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18" name="Shape 318"/>
        <p:cNvGrpSpPr/>
        <p:nvPr/>
      </p:nvGrpSpPr>
      <p:grpSpPr>
        <a:xfrm>
          <a:off x="0" y="0"/>
          <a:ext cx="0" cy="0"/>
          <a:chOff x="0" y="0"/>
          <a:chExt cx="0" cy="0"/>
        </a:xfrm>
      </p:grpSpPr>
      <p:sp>
        <p:nvSpPr>
          <p:cNvPr id="319" name="Google Shape;319;p4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0" name="Google Shape;320;p48"/>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21" name="Google Shape;321;p48"/>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322" name="Google Shape;322;p48"/>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23" name="Google Shape;323;p48"/>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324" name="Google Shape;324;p48"/>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25" name="Google Shape;325;p48"/>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326" name="Google Shape;326;p48"/>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27" name="Google Shape;327;p48"/>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328" name="Google Shape;328;p48"/>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29" name="Google Shape;329;p48"/>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330" name="Google Shape;330;p48"/>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31" name="Google Shape;331;p48"/>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332" name="Google Shape;332;p48"/>
          <p:cNvGrpSpPr/>
          <p:nvPr/>
        </p:nvGrpSpPr>
        <p:grpSpPr>
          <a:xfrm>
            <a:off x="0" y="0"/>
            <a:ext cx="9144000" cy="5143600"/>
            <a:chOff x="0" y="0"/>
            <a:chExt cx="9144000" cy="5143600"/>
          </a:xfrm>
        </p:grpSpPr>
        <p:sp>
          <p:nvSpPr>
            <p:cNvPr id="333" name="Google Shape;333;p48"/>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8"/>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8"/>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336" name="Shape 336"/>
        <p:cNvGrpSpPr/>
        <p:nvPr/>
      </p:nvGrpSpPr>
      <p:grpSpPr>
        <a:xfrm>
          <a:off x="0" y="0"/>
          <a:ext cx="0" cy="0"/>
          <a:chOff x="0" y="0"/>
          <a:chExt cx="0" cy="0"/>
        </a:xfrm>
      </p:grpSpPr>
      <p:sp>
        <p:nvSpPr>
          <p:cNvPr id="337" name="Google Shape;337;p4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338" name="Google Shape;338;p49"/>
          <p:cNvGrpSpPr/>
          <p:nvPr/>
        </p:nvGrpSpPr>
        <p:grpSpPr>
          <a:xfrm>
            <a:off x="0" y="0"/>
            <a:ext cx="9144000" cy="5143650"/>
            <a:chOff x="0" y="0"/>
            <a:chExt cx="9144000" cy="5143650"/>
          </a:xfrm>
        </p:grpSpPr>
        <p:sp>
          <p:nvSpPr>
            <p:cNvPr id="339" name="Google Shape;339;p49"/>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9"/>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9"/>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342" name="Shape 342"/>
        <p:cNvGrpSpPr/>
        <p:nvPr/>
      </p:nvGrpSpPr>
      <p:grpSpPr>
        <a:xfrm>
          <a:off x="0" y="0"/>
          <a:ext cx="0" cy="0"/>
          <a:chOff x="0" y="0"/>
          <a:chExt cx="0" cy="0"/>
        </a:xfrm>
      </p:grpSpPr>
      <p:sp>
        <p:nvSpPr>
          <p:cNvPr id="343" name="Google Shape;343;p5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344" name="Google Shape;344;p50"/>
          <p:cNvGrpSpPr/>
          <p:nvPr/>
        </p:nvGrpSpPr>
        <p:grpSpPr>
          <a:xfrm flipH="1">
            <a:off x="0" y="-50"/>
            <a:ext cx="9144000" cy="5143600"/>
            <a:chOff x="0" y="0"/>
            <a:chExt cx="9144000" cy="5143600"/>
          </a:xfrm>
        </p:grpSpPr>
        <p:sp>
          <p:nvSpPr>
            <p:cNvPr id="345" name="Google Shape;345;p50"/>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0"/>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0"/>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348" name="Shape 348"/>
        <p:cNvGrpSpPr/>
        <p:nvPr/>
      </p:nvGrpSpPr>
      <p:grpSpPr>
        <a:xfrm>
          <a:off x="0" y="0"/>
          <a:ext cx="0" cy="0"/>
          <a:chOff x="0" y="0"/>
          <a:chExt cx="0" cy="0"/>
        </a:xfrm>
      </p:grpSpPr>
      <p:sp>
        <p:nvSpPr>
          <p:cNvPr id="349" name="Google Shape;349;p51"/>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350" name="Google Shape;350;p51"/>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351" name="Google Shape;351;p51"/>
          <p:cNvGrpSpPr/>
          <p:nvPr/>
        </p:nvGrpSpPr>
        <p:grpSpPr>
          <a:xfrm flipH="1">
            <a:off x="0" y="0"/>
            <a:ext cx="9144000" cy="5143625"/>
            <a:chOff x="0" y="0"/>
            <a:chExt cx="9144000" cy="5143625"/>
          </a:xfrm>
        </p:grpSpPr>
        <p:sp>
          <p:nvSpPr>
            <p:cNvPr id="352" name="Google Shape;352;p51"/>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1"/>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1"/>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355" name="Shape 355"/>
        <p:cNvGrpSpPr/>
        <p:nvPr/>
      </p:nvGrpSpPr>
      <p:grpSpPr>
        <a:xfrm>
          <a:off x="0" y="0"/>
          <a:ext cx="0" cy="0"/>
          <a:chOff x="0" y="0"/>
          <a:chExt cx="0" cy="0"/>
        </a:xfrm>
      </p:grpSpPr>
      <p:sp>
        <p:nvSpPr>
          <p:cNvPr id="356" name="Google Shape;356;p5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57" name="Google Shape;357;p52"/>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358" name="Google Shape;358;p52"/>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359" name="Google Shape;359;p52"/>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360" name="Google Shape;360;p52"/>
          <p:cNvGrpSpPr/>
          <p:nvPr/>
        </p:nvGrpSpPr>
        <p:grpSpPr>
          <a:xfrm flipH="1">
            <a:off x="-75" y="0"/>
            <a:ext cx="9144175" cy="5143625"/>
            <a:chOff x="0" y="0"/>
            <a:chExt cx="9144175" cy="5143625"/>
          </a:xfrm>
        </p:grpSpPr>
        <p:sp>
          <p:nvSpPr>
            <p:cNvPr id="361" name="Google Shape;361;p52"/>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2"/>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2"/>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364" name="Shape 364"/>
        <p:cNvGrpSpPr/>
        <p:nvPr/>
      </p:nvGrpSpPr>
      <p:grpSpPr>
        <a:xfrm>
          <a:off x="0" y="0"/>
          <a:ext cx="0" cy="0"/>
          <a:chOff x="0" y="0"/>
          <a:chExt cx="0" cy="0"/>
        </a:xfrm>
      </p:grpSpPr>
      <p:sp>
        <p:nvSpPr>
          <p:cNvPr id="365" name="Google Shape;365;p5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6" name="Google Shape;366;p53"/>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67" name="Google Shape;367;p53"/>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68" name="Google Shape;368;p53"/>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69" name="Google Shape;369;p53"/>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70" name="Google Shape;370;p53"/>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71" name="Google Shape;371;p53"/>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372" name="Google Shape;372;p53"/>
          <p:cNvGrpSpPr/>
          <p:nvPr/>
        </p:nvGrpSpPr>
        <p:grpSpPr>
          <a:xfrm>
            <a:off x="-50" y="0"/>
            <a:ext cx="9144050" cy="5143625"/>
            <a:chOff x="-50" y="0"/>
            <a:chExt cx="9144050" cy="5143625"/>
          </a:xfrm>
        </p:grpSpPr>
        <p:sp>
          <p:nvSpPr>
            <p:cNvPr id="373" name="Google Shape;373;p53"/>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3"/>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3"/>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376" name="Shape 376"/>
        <p:cNvGrpSpPr/>
        <p:nvPr/>
      </p:nvGrpSpPr>
      <p:grpSpPr>
        <a:xfrm>
          <a:off x="0" y="0"/>
          <a:ext cx="0" cy="0"/>
          <a:chOff x="0" y="0"/>
          <a:chExt cx="0" cy="0"/>
        </a:xfrm>
      </p:grpSpPr>
      <p:sp>
        <p:nvSpPr>
          <p:cNvPr id="377" name="Google Shape;377;p5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78" name="Google Shape;378;p54"/>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379" name="Google Shape;379;p54"/>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80" name="Google Shape;380;p54"/>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381" name="Google Shape;381;p54"/>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82" name="Google Shape;382;p54"/>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383" name="Google Shape;383;p54"/>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84" name="Google Shape;384;p54"/>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385" name="Google Shape;385;p54"/>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386" name="Google Shape;386;p54"/>
          <p:cNvGrpSpPr/>
          <p:nvPr/>
        </p:nvGrpSpPr>
        <p:grpSpPr>
          <a:xfrm>
            <a:off x="0" y="0"/>
            <a:ext cx="9144000" cy="5143650"/>
            <a:chOff x="0" y="0"/>
            <a:chExt cx="9144000" cy="5143650"/>
          </a:xfrm>
        </p:grpSpPr>
        <p:sp>
          <p:nvSpPr>
            <p:cNvPr id="387" name="Google Shape;387;p54"/>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4"/>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89" name="Shape 389"/>
        <p:cNvGrpSpPr/>
        <p:nvPr/>
      </p:nvGrpSpPr>
      <p:grpSpPr>
        <a:xfrm>
          <a:off x="0" y="0"/>
          <a:ext cx="0" cy="0"/>
          <a:chOff x="0" y="0"/>
          <a:chExt cx="0" cy="0"/>
        </a:xfrm>
      </p:grpSpPr>
      <p:sp>
        <p:nvSpPr>
          <p:cNvPr id="390" name="Google Shape;390;p5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91" name="Google Shape;391;p55"/>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392" name="Google Shape;392;p55"/>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93" name="Google Shape;393;p55"/>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394" name="Google Shape;394;p55"/>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95" name="Google Shape;395;p55"/>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396" name="Google Shape;396;p55"/>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97" name="Google Shape;397;p55"/>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398" name="Google Shape;398;p55"/>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399" name="Google Shape;399;p55"/>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400" name="Google Shape;400;p55"/>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401" name="Google Shape;401;p55"/>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402" name="Google Shape;402;p55"/>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403" name="Google Shape;403;p55"/>
          <p:cNvGrpSpPr/>
          <p:nvPr/>
        </p:nvGrpSpPr>
        <p:grpSpPr>
          <a:xfrm>
            <a:off x="0" y="0"/>
            <a:ext cx="9144100" cy="5143625"/>
            <a:chOff x="0" y="0"/>
            <a:chExt cx="9144100" cy="5143625"/>
          </a:xfrm>
        </p:grpSpPr>
        <p:sp>
          <p:nvSpPr>
            <p:cNvPr id="404" name="Google Shape;404;p55"/>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5"/>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5"/>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407" name="Shape 407"/>
        <p:cNvGrpSpPr/>
        <p:nvPr/>
      </p:nvGrpSpPr>
      <p:grpSpPr>
        <a:xfrm>
          <a:off x="0" y="0"/>
          <a:ext cx="0" cy="0"/>
          <a:chOff x="0" y="0"/>
          <a:chExt cx="0" cy="0"/>
        </a:xfrm>
      </p:grpSpPr>
      <p:sp>
        <p:nvSpPr>
          <p:cNvPr id="408" name="Google Shape;408;p56"/>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409" name="Google Shape;409;p56"/>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410" name="Google Shape;410;p56"/>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411" name="Google Shape;411;p56"/>
          <p:cNvGrpSpPr/>
          <p:nvPr/>
        </p:nvGrpSpPr>
        <p:grpSpPr>
          <a:xfrm>
            <a:off x="3927875" y="0"/>
            <a:ext cx="5216100" cy="5143625"/>
            <a:chOff x="3927875" y="0"/>
            <a:chExt cx="5216100" cy="5143625"/>
          </a:xfrm>
        </p:grpSpPr>
        <p:sp>
          <p:nvSpPr>
            <p:cNvPr id="412" name="Google Shape;412;p56"/>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6"/>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6"/>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56"/>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416" name="Google Shape;416;p56"/>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417" name="Shape 417"/>
        <p:cNvGrpSpPr/>
        <p:nvPr/>
      </p:nvGrpSpPr>
      <p:grpSpPr>
        <a:xfrm>
          <a:off x="0" y="0"/>
          <a:ext cx="0" cy="0"/>
          <a:chOff x="0" y="0"/>
          <a:chExt cx="0" cy="0"/>
        </a:xfrm>
      </p:grpSpPr>
      <p:grpSp>
        <p:nvGrpSpPr>
          <p:cNvPr id="418" name="Google Shape;418;p57"/>
          <p:cNvGrpSpPr/>
          <p:nvPr/>
        </p:nvGrpSpPr>
        <p:grpSpPr>
          <a:xfrm>
            <a:off x="0" y="0"/>
            <a:ext cx="9144000" cy="5143600"/>
            <a:chOff x="0" y="0"/>
            <a:chExt cx="9144000" cy="5143600"/>
          </a:xfrm>
        </p:grpSpPr>
        <p:sp>
          <p:nvSpPr>
            <p:cNvPr id="419" name="Google Shape;419;p57"/>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7"/>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7"/>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422" name="Shape 422"/>
        <p:cNvGrpSpPr/>
        <p:nvPr/>
      </p:nvGrpSpPr>
      <p:grpSpPr>
        <a:xfrm>
          <a:off x="0" y="0"/>
          <a:ext cx="0" cy="0"/>
          <a:chOff x="0" y="0"/>
          <a:chExt cx="0" cy="0"/>
        </a:xfrm>
      </p:grpSpPr>
      <p:grpSp>
        <p:nvGrpSpPr>
          <p:cNvPr id="423" name="Google Shape;423;p58"/>
          <p:cNvGrpSpPr/>
          <p:nvPr/>
        </p:nvGrpSpPr>
        <p:grpSpPr>
          <a:xfrm flipH="1">
            <a:off x="8430775" y="0"/>
            <a:ext cx="713100" cy="5143475"/>
            <a:chOff x="0" y="0"/>
            <a:chExt cx="713100" cy="5143475"/>
          </a:xfrm>
        </p:grpSpPr>
        <p:sp>
          <p:nvSpPr>
            <p:cNvPr id="424" name="Google Shape;424;p58"/>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8"/>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29" name="Shape 429"/>
        <p:cNvGrpSpPr/>
        <p:nvPr/>
      </p:nvGrpSpPr>
      <p:grpSpPr>
        <a:xfrm>
          <a:off x="0" y="0"/>
          <a:ext cx="0" cy="0"/>
          <a:chOff x="0" y="0"/>
          <a:chExt cx="0" cy="0"/>
        </a:xfrm>
      </p:grpSpPr>
      <p:sp>
        <p:nvSpPr>
          <p:cNvPr id="430" name="Google Shape;430;p60"/>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431" name="Google Shape;431;p60"/>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432" name="Google Shape;432;p60"/>
          <p:cNvSpPr/>
          <p:nvPr>
            <p:ph idx="2" type="pic"/>
          </p:nvPr>
        </p:nvSpPr>
        <p:spPr>
          <a:xfrm>
            <a:off x="5212625" y="539500"/>
            <a:ext cx="3931500" cy="4604100"/>
          </a:xfrm>
          <a:prstGeom prst="rect">
            <a:avLst/>
          </a:prstGeom>
          <a:noFill/>
          <a:ln>
            <a:noFill/>
          </a:ln>
        </p:spPr>
      </p:sp>
      <p:grpSp>
        <p:nvGrpSpPr>
          <p:cNvPr id="433" name="Google Shape;433;p60"/>
          <p:cNvGrpSpPr/>
          <p:nvPr/>
        </p:nvGrpSpPr>
        <p:grpSpPr>
          <a:xfrm>
            <a:off x="0" y="0"/>
            <a:ext cx="5212500" cy="5143625"/>
            <a:chOff x="0" y="0"/>
            <a:chExt cx="5212500" cy="5143625"/>
          </a:xfrm>
        </p:grpSpPr>
        <p:sp>
          <p:nvSpPr>
            <p:cNvPr id="434" name="Google Shape;434;p60"/>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60"/>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60"/>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7" name="Shape 437"/>
        <p:cNvGrpSpPr/>
        <p:nvPr/>
      </p:nvGrpSpPr>
      <p:grpSpPr>
        <a:xfrm>
          <a:off x="0" y="0"/>
          <a:ext cx="0" cy="0"/>
          <a:chOff x="0" y="0"/>
          <a:chExt cx="0" cy="0"/>
        </a:xfrm>
      </p:grpSpPr>
      <p:sp>
        <p:nvSpPr>
          <p:cNvPr id="438" name="Google Shape;438;p61"/>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439" name="Google Shape;439;p61"/>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440" name="Google Shape;440;p61"/>
          <p:cNvSpPr/>
          <p:nvPr>
            <p:ph idx="3" type="pic"/>
          </p:nvPr>
        </p:nvSpPr>
        <p:spPr>
          <a:xfrm>
            <a:off x="5212625" y="535100"/>
            <a:ext cx="3931500" cy="4608600"/>
          </a:xfrm>
          <a:prstGeom prst="rect">
            <a:avLst/>
          </a:prstGeom>
          <a:noFill/>
          <a:ln>
            <a:noFill/>
          </a:ln>
        </p:spPr>
      </p:sp>
      <p:grpSp>
        <p:nvGrpSpPr>
          <p:cNvPr id="441" name="Google Shape;441;p61"/>
          <p:cNvGrpSpPr/>
          <p:nvPr/>
        </p:nvGrpSpPr>
        <p:grpSpPr>
          <a:xfrm>
            <a:off x="0" y="0"/>
            <a:ext cx="713100" cy="5143475"/>
            <a:chOff x="0" y="0"/>
            <a:chExt cx="713100" cy="5143475"/>
          </a:xfrm>
        </p:grpSpPr>
        <p:sp>
          <p:nvSpPr>
            <p:cNvPr id="442" name="Google Shape;442;p61"/>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61"/>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4" name="Shape 444"/>
        <p:cNvGrpSpPr/>
        <p:nvPr/>
      </p:nvGrpSpPr>
      <p:grpSpPr>
        <a:xfrm>
          <a:off x="0" y="0"/>
          <a:ext cx="0" cy="0"/>
          <a:chOff x="0" y="0"/>
          <a:chExt cx="0" cy="0"/>
        </a:xfrm>
      </p:grpSpPr>
      <p:sp>
        <p:nvSpPr>
          <p:cNvPr id="445" name="Google Shape;445;p6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46" name="Google Shape;446;p62"/>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447" name="Google Shape;447;p62"/>
          <p:cNvGrpSpPr/>
          <p:nvPr/>
        </p:nvGrpSpPr>
        <p:grpSpPr>
          <a:xfrm flipH="1">
            <a:off x="0" y="0"/>
            <a:ext cx="9144125" cy="5143625"/>
            <a:chOff x="0" y="0"/>
            <a:chExt cx="9144125" cy="5143625"/>
          </a:xfrm>
        </p:grpSpPr>
        <p:sp>
          <p:nvSpPr>
            <p:cNvPr id="448" name="Google Shape;448;p62"/>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2"/>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62"/>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1" name="Shape 451"/>
        <p:cNvGrpSpPr/>
        <p:nvPr/>
      </p:nvGrpSpPr>
      <p:grpSpPr>
        <a:xfrm>
          <a:off x="0" y="0"/>
          <a:ext cx="0" cy="0"/>
          <a:chOff x="0" y="0"/>
          <a:chExt cx="0" cy="0"/>
        </a:xfrm>
      </p:grpSpPr>
      <p:sp>
        <p:nvSpPr>
          <p:cNvPr id="452" name="Google Shape;452;p6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3" name="Google Shape;453;p63"/>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54" name="Google Shape;454;p63"/>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455" name="Google Shape;455;p63"/>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56" name="Google Shape;456;p63"/>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457" name="Google Shape;457;p63"/>
          <p:cNvGrpSpPr/>
          <p:nvPr/>
        </p:nvGrpSpPr>
        <p:grpSpPr>
          <a:xfrm>
            <a:off x="0" y="0"/>
            <a:ext cx="9144000" cy="5143625"/>
            <a:chOff x="0" y="0"/>
            <a:chExt cx="9144000" cy="5143625"/>
          </a:xfrm>
        </p:grpSpPr>
        <p:sp>
          <p:nvSpPr>
            <p:cNvPr id="458" name="Google Shape;458;p63"/>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3"/>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3"/>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61" name="Shape 461"/>
        <p:cNvGrpSpPr/>
        <p:nvPr/>
      </p:nvGrpSpPr>
      <p:grpSpPr>
        <a:xfrm>
          <a:off x="0" y="0"/>
          <a:ext cx="0" cy="0"/>
          <a:chOff x="0" y="0"/>
          <a:chExt cx="0" cy="0"/>
        </a:xfrm>
      </p:grpSpPr>
      <p:sp>
        <p:nvSpPr>
          <p:cNvPr id="462" name="Google Shape;462;p6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463" name="Google Shape;463;p64"/>
          <p:cNvGrpSpPr/>
          <p:nvPr/>
        </p:nvGrpSpPr>
        <p:grpSpPr>
          <a:xfrm>
            <a:off x="0" y="0"/>
            <a:ext cx="9144125" cy="5143625"/>
            <a:chOff x="0" y="0"/>
            <a:chExt cx="9144125" cy="5143625"/>
          </a:xfrm>
        </p:grpSpPr>
        <p:sp>
          <p:nvSpPr>
            <p:cNvPr id="464" name="Google Shape;464;p64"/>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4"/>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4"/>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7" name="Shape 467"/>
        <p:cNvGrpSpPr/>
        <p:nvPr/>
      </p:nvGrpSpPr>
      <p:grpSpPr>
        <a:xfrm>
          <a:off x="0" y="0"/>
          <a:ext cx="0" cy="0"/>
          <a:chOff x="0" y="0"/>
          <a:chExt cx="0" cy="0"/>
        </a:xfrm>
      </p:grpSpPr>
      <p:sp>
        <p:nvSpPr>
          <p:cNvPr id="468" name="Google Shape;468;p65"/>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469" name="Google Shape;469;p65"/>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70" name="Google Shape;470;p65"/>
          <p:cNvSpPr/>
          <p:nvPr>
            <p:ph idx="2" type="pic"/>
          </p:nvPr>
        </p:nvSpPr>
        <p:spPr>
          <a:xfrm>
            <a:off x="0" y="539500"/>
            <a:ext cx="3931500" cy="4604100"/>
          </a:xfrm>
          <a:prstGeom prst="rect">
            <a:avLst/>
          </a:prstGeom>
          <a:noFill/>
          <a:ln>
            <a:noFill/>
          </a:ln>
        </p:spPr>
      </p:sp>
      <p:grpSp>
        <p:nvGrpSpPr>
          <p:cNvPr id="471" name="Google Shape;471;p65"/>
          <p:cNvGrpSpPr/>
          <p:nvPr/>
        </p:nvGrpSpPr>
        <p:grpSpPr>
          <a:xfrm>
            <a:off x="3931500" y="0"/>
            <a:ext cx="5212650" cy="5143625"/>
            <a:chOff x="3931500" y="0"/>
            <a:chExt cx="5212650" cy="5143625"/>
          </a:xfrm>
        </p:grpSpPr>
        <p:sp>
          <p:nvSpPr>
            <p:cNvPr id="472" name="Google Shape;472;p65"/>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5"/>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5"/>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75" name="Shape 475"/>
        <p:cNvGrpSpPr/>
        <p:nvPr/>
      </p:nvGrpSpPr>
      <p:grpSpPr>
        <a:xfrm>
          <a:off x="0" y="0"/>
          <a:ext cx="0" cy="0"/>
          <a:chOff x="0" y="0"/>
          <a:chExt cx="0" cy="0"/>
        </a:xfrm>
      </p:grpSpPr>
      <p:sp>
        <p:nvSpPr>
          <p:cNvPr id="476" name="Google Shape;476;p66"/>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477" name="Google Shape;477;p66"/>
          <p:cNvGrpSpPr/>
          <p:nvPr/>
        </p:nvGrpSpPr>
        <p:grpSpPr>
          <a:xfrm>
            <a:off x="0" y="0"/>
            <a:ext cx="9144000" cy="5143475"/>
            <a:chOff x="0" y="0"/>
            <a:chExt cx="9144000" cy="5143475"/>
          </a:xfrm>
        </p:grpSpPr>
        <p:grpSp>
          <p:nvGrpSpPr>
            <p:cNvPr id="478" name="Google Shape;478;p66"/>
            <p:cNvGrpSpPr/>
            <p:nvPr/>
          </p:nvGrpSpPr>
          <p:grpSpPr>
            <a:xfrm flipH="1" rot="10800000">
              <a:off x="0" y="0"/>
              <a:ext cx="713100" cy="5143475"/>
              <a:chOff x="0" y="0"/>
              <a:chExt cx="713100" cy="5143475"/>
            </a:xfrm>
          </p:grpSpPr>
          <p:sp>
            <p:nvSpPr>
              <p:cNvPr id="479" name="Google Shape;479;p66"/>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6"/>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 name="Google Shape;481;p66"/>
            <p:cNvGrpSpPr/>
            <p:nvPr/>
          </p:nvGrpSpPr>
          <p:grpSpPr>
            <a:xfrm flipH="1">
              <a:off x="8430900" y="0"/>
              <a:ext cx="713100" cy="5143475"/>
              <a:chOff x="0" y="0"/>
              <a:chExt cx="713100" cy="5143475"/>
            </a:xfrm>
          </p:grpSpPr>
          <p:sp>
            <p:nvSpPr>
              <p:cNvPr id="482" name="Google Shape;482;p66"/>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6"/>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4" name="Shape 484"/>
        <p:cNvGrpSpPr/>
        <p:nvPr/>
      </p:nvGrpSpPr>
      <p:grpSpPr>
        <a:xfrm>
          <a:off x="0" y="0"/>
          <a:ext cx="0" cy="0"/>
          <a:chOff x="0" y="0"/>
          <a:chExt cx="0" cy="0"/>
        </a:xfrm>
      </p:grpSpPr>
      <p:sp>
        <p:nvSpPr>
          <p:cNvPr id="485" name="Google Shape;485;p67"/>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86" name="Google Shape;486;p67"/>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487" name="Google Shape;487;p67"/>
          <p:cNvGrpSpPr/>
          <p:nvPr/>
        </p:nvGrpSpPr>
        <p:grpSpPr>
          <a:xfrm flipH="1">
            <a:off x="0" y="0"/>
            <a:ext cx="9144000" cy="5143625"/>
            <a:chOff x="0" y="0"/>
            <a:chExt cx="9144000" cy="5143625"/>
          </a:xfrm>
        </p:grpSpPr>
        <p:grpSp>
          <p:nvGrpSpPr>
            <p:cNvPr id="488" name="Google Shape;488;p67"/>
            <p:cNvGrpSpPr/>
            <p:nvPr/>
          </p:nvGrpSpPr>
          <p:grpSpPr>
            <a:xfrm flipH="1">
              <a:off x="0" y="0"/>
              <a:ext cx="7465150" cy="5143625"/>
              <a:chOff x="1679000" y="0"/>
              <a:chExt cx="7465150" cy="5143625"/>
            </a:xfrm>
          </p:grpSpPr>
          <p:sp>
            <p:nvSpPr>
              <p:cNvPr id="489" name="Google Shape;489;p67"/>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7"/>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7"/>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67"/>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3" name="Shape 493"/>
        <p:cNvGrpSpPr/>
        <p:nvPr/>
      </p:nvGrpSpPr>
      <p:grpSpPr>
        <a:xfrm>
          <a:off x="0" y="0"/>
          <a:ext cx="0" cy="0"/>
          <a:chOff x="0" y="0"/>
          <a:chExt cx="0" cy="0"/>
        </a:xfrm>
      </p:grpSpPr>
      <p:sp>
        <p:nvSpPr>
          <p:cNvPr id="494" name="Google Shape;494;p68"/>
          <p:cNvSpPr/>
          <p:nvPr>
            <p:ph idx="2" type="pic"/>
          </p:nvPr>
        </p:nvSpPr>
        <p:spPr>
          <a:xfrm>
            <a:off x="-100" y="0"/>
            <a:ext cx="9144000" cy="5143500"/>
          </a:xfrm>
          <a:prstGeom prst="rect">
            <a:avLst/>
          </a:prstGeom>
          <a:noFill/>
          <a:ln>
            <a:noFill/>
          </a:ln>
        </p:spPr>
      </p:sp>
      <p:sp>
        <p:nvSpPr>
          <p:cNvPr id="495" name="Google Shape;495;p68"/>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6" name="Shape 496"/>
        <p:cNvGrpSpPr/>
        <p:nvPr/>
      </p:nvGrpSpPr>
      <p:grpSpPr>
        <a:xfrm>
          <a:off x="0" y="0"/>
          <a:ext cx="0" cy="0"/>
          <a:chOff x="0" y="0"/>
          <a:chExt cx="0" cy="0"/>
        </a:xfrm>
      </p:grpSpPr>
      <p:sp>
        <p:nvSpPr>
          <p:cNvPr id="497" name="Google Shape;497;p69"/>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498" name="Google Shape;498;p69"/>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499" name="Google Shape;499;p69"/>
          <p:cNvGrpSpPr/>
          <p:nvPr/>
        </p:nvGrpSpPr>
        <p:grpSpPr>
          <a:xfrm>
            <a:off x="0" y="0"/>
            <a:ext cx="9144000" cy="5143625"/>
            <a:chOff x="0" y="0"/>
            <a:chExt cx="9144000" cy="5143625"/>
          </a:xfrm>
        </p:grpSpPr>
        <p:grpSp>
          <p:nvGrpSpPr>
            <p:cNvPr id="500" name="Google Shape;500;p69"/>
            <p:cNvGrpSpPr/>
            <p:nvPr/>
          </p:nvGrpSpPr>
          <p:grpSpPr>
            <a:xfrm flipH="1">
              <a:off x="0" y="0"/>
              <a:ext cx="7465150" cy="5143625"/>
              <a:chOff x="1679000" y="0"/>
              <a:chExt cx="7465150" cy="5143625"/>
            </a:xfrm>
          </p:grpSpPr>
          <p:sp>
            <p:nvSpPr>
              <p:cNvPr id="501" name="Google Shape;501;p69"/>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9"/>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9"/>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 name="Google Shape;504;p69"/>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05" name="Shape 505"/>
        <p:cNvGrpSpPr/>
        <p:nvPr/>
      </p:nvGrpSpPr>
      <p:grpSpPr>
        <a:xfrm>
          <a:off x="0" y="0"/>
          <a:ext cx="0" cy="0"/>
          <a:chOff x="0" y="0"/>
          <a:chExt cx="0" cy="0"/>
        </a:xfrm>
      </p:grpSpPr>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06" name="Shape 506"/>
        <p:cNvGrpSpPr/>
        <p:nvPr/>
      </p:nvGrpSpPr>
      <p:grpSpPr>
        <a:xfrm>
          <a:off x="0" y="0"/>
          <a:ext cx="0" cy="0"/>
          <a:chOff x="0" y="0"/>
          <a:chExt cx="0" cy="0"/>
        </a:xfrm>
      </p:grpSpPr>
      <p:sp>
        <p:nvSpPr>
          <p:cNvPr id="507" name="Google Shape;507;p7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08" name="Google Shape;508;p71"/>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09" name="Google Shape;509;p71"/>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510" name="Google Shape;510;p71"/>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11" name="Google Shape;511;p71"/>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512" name="Google Shape;512;p71"/>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13" name="Google Shape;513;p71"/>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514" name="Google Shape;514;p71"/>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15" name="Google Shape;515;p71"/>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516" name="Google Shape;516;p71"/>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17" name="Google Shape;517;p71"/>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518" name="Google Shape;518;p71"/>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19" name="Google Shape;519;p71"/>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520" name="Google Shape;520;p71"/>
          <p:cNvGrpSpPr/>
          <p:nvPr/>
        </p:nvGrpSpPr>
        <p:grpSpPr>
          <a:xfrm>
            <a:off x="0" y="0"/>
            <a:ext cx="9144000" cy="5143600"/>
            <a:chOff x="0" y="0"/>
            <a:chExt cx="9144000" cy="5143600"/>
          </a:xfrm>
        </p:grpSpPr>
        <p:sp>
          <p:nvSpPr>
            <p:cNvPr id="521" name="Google Shape;521;p71"/>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71"/>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71"/>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524" name="Shape 524"/>
        <p:cNvGrpSpPr/>
        <p:nvPr/>
      </p:nvGrpSpPr>
      <p:grpSpPr>
        <a:xfrm>
          <a:off x="0" y="0"/>
          <a:ext cx="0" cy="0"/>
          <a:chOff x="0" y="0"/>
          <a:chExt cx="0" cy="0"/>
        </a:xfrm>
      </p:grpSpPr>
      <p:sp>
        <p:nvSpPr>
          <p:cNvPr id="525" name="Google Shape;525;p72"/>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526" name="Google Shape;526;p72"/>
          <p:cNvGrpSpPr/>
          <p:nvPr/>
        </p:nvGrpSpPr>
        <p:grpSpPr>
          <a:xfrm>
            <a:off x="0" y="0"/>
            <a:ext cx="9144000" cy="5143650"/>
            <a:chOff x="0" y="0"/>
            <a:chExt cx="9144000" cy="5143650"/>
          </a:xfrm>
        </p:grpSpPr>
        <p:sp>
          <p:nvSpPr>
            <p:cNvPr id="527" name="Google Shape;527;p72"/>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72"/>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72"/>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530" name="Shape 530"/>
        <p:cNvGrpSpPr/>
        <p:nvPr/>
      </p:nvGrpSpPr>
      <p:grpSpPr>
        <a:xfrm>
          <a:off x="0" y="0"/>
          <a:ext cx="0" cy="0"/>
          <a:chOff x="0" y="0"/>
          <a:chExt cx="0" cy="0"/>
        </a:xfrm>
      </p:grpSpPr>
      <p:sp>
        <p:nvSpPr>
          <p:cNvPr id="531" name="Google Shape;531;p73"/>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532" name="Google Shape;532;p73"/>
          <p:cNvGrpSpPr/>
          <p:nvPr/>
        </p:nvGrpSpPr>
        <p:grpSpPr>
          <a:xfrm flipH="1">
            <a:off x="0" y="-50"/>
            <a:ext cx="9144000" cy="5143600"/>
            <a:chOff x="0" y="0"/>
            <a:chExt cx="9144000" cy="5143600"/>
          </a:xfrm>
        </p:grpSpPr>
        <p:sp>
          <p:nvSpPr>
            <p:cNvPr id="533" name="Google Shape;533;p73"/>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73"/>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73"/>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536" name="Shape 536"/>
        <p:cNvGrpSpPr/>
        <p:nvPr/>
      </p:nvGrpSpPr>
      <p:grpSpPr>
        <a:xfrm>
          <a:off x="0" y="0"/>
          <a:ext cx="0" cy="0"/>
          <a:chOff x="0" y="0"/>
          <a:chExt cx="0" cy="0"/>
        </a:xfrm>
      </p:grpSpPr>
      <p:sp>
        <p:nvSpPr>
          <p:cNvPr id="537" name="Google Shape;537;p74"/>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538" name="Google Shape;538;p74"/>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539" name="Google Shape;539;p74"/>
          <p:cNvGrpSpPr/>
          <p:nvPr/>
        </p:nvGrpSpPr>
        <p:grpSpPr>
          <a:xfrm flipH="1">
            <a:off x="0" y="0"/>
            <a:ext cx="9144000" cy="5143625"/>
            <a:chOff x="0" y="0"/>
            <a:chExt cx="9144000" cy="5143625"/>
          </a:xfrm>
        </p:grpSpPr>
        <p:sp>
          <p:nvSpPr>
            <p:cNvPr id="540" name="Google Shape;540;p74"/>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74"/>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74"/>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543" name="Shape 543"/>
        <p:cNvGrpSpPr/>
        <p:nvPr/>
      </p:nvGrpSpPr>
      <p:grpSpPr>
        <a:xfrm>
          <a:off x="0" y="0"/>
          <a:ext cx="0" cy="0"/>
          <a:chOff x="0" y="0"/>
          <a:chExt cx="0" cy="0"/>
        </a:xfrm>
      </p:grpSpPr>
      <p:sp>
        <p:nvSpPr>
          <p:cNvPr id="544" name="Google Shape;544;p7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45" name="Google Shape;545;p75"/>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546" name="Google Shape;546;p75"/>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547" name="Google Shape;547;p75"/>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548" name="Google Shape;548;p75"/>
          <p:cNvGrpSpPr/>
          <p:nvPr/>
        </p:nvGrpSpPr>
        <p:grpSpPr>
          <a:xfrm flipH="1">
            <a:off x="-75" y="0"/>
            <a:ext cx="9144175" cy="5143625"/>
            <a:chOff x="0" y="0"/>
            <a:chExt cx="9144175" cy="5143625"/>
          </a:xfrm>
        </p:grpSpPr>
        <p:sp>
          <p:nvSpPr>
            <p:cNvPr id="549" name="Google Shape;549;p75"/>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75"/>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75"/>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552" name="Shape 552"/>
        <p:cNvGrpSpPr/>
        <p:nvPr/>
      </p:nvGrpSpPr>
      <p:grpSpPr>
        <a:xfrm>
          <a:off x="0" y="0"/>
          <a:ext cx="0" cy="0"/>
          <a:chOff x="0" y="0"/>
          <a:chExt cx="0" cy="0"/>
        </a:xfrm>
      </p:grpSpPr>
      <p:sp>
        <p:nvSpPr>
          <p:cNvPr id="553" name="Google Shape;553;p7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54" name="Google Shape;554;p76"/>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55" name="Google Shape;555;p76"/>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56" name="Google Shape;556;p76"/>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57" name="Google Shape;557;p76"/>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58" name="Google Shape;558;p76"/>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59" name="Google Shape;559;p76"/>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560" name="Google Shape;560;p76"/>
          <p:cNvGrpSpPr/>
          <p:nvPr/>
        </p:nvGrpSpPr>
        <p:grpSpPr>
          <a:xfrm>
            <a:off x="-50" y="0"/>
            <a:ext cx="9144050" cy="5143625"/>
            <a:chOff x="-50" y="0"/>
            <a:chExt cx="9144050" cy="5143625"/>
          </a:xfrm>
        </p:grpSpPr>
        <p:sp>
          <p:nvSpPr>
            <p:cNvPr id="561" name="Google Shape;561;p76"/>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76"/>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76"/>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564" name="Shape 564"/>
        <p:cNvGrpSpPr/>
        <p:nvPr/>
      </p:nvGrpSpPr>
      <p:grpSpPr>
        <a:xfrm>
          <a:off x="0" y="0"/>
          <a:ext cx="0" cy="0"/>
          <a:chOff x="0" y="0"/>
          <a:chExt cx="0" cy="0"/>
        </a:xfrm>
      </p:grpSpPr>
      <p:sp>
        <p:nvSpPr>
          <p:cNvPr id="565" name="Google Shape;565;p7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66" name="Google Shape;566;p77"/>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67" name="Google Shape;567;p77"/>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68" name="Google Shape;568;p77"/>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69" name="Google Shape;569;p77"/>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70" name="Google Shape;570;p77"/>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71" name="Google Shape;571;p77"/>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72" name="Google Shape;572;p77"/>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73" name="Google Shape;573;p77"/>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574" name="Google Shape;574;p77"/>
          <p:cNvGrpSpPr/>
          <p:nvPr/>
        </p:nvGrpSpPr>
        <p:grpSpPr>
          <a:xfrm>
            <a:off x="0" y="0"/>
            <a:ext cx="9144000" cy="5143650"/>
            <a:chOff x="0" y="0"/>
            <a:chExt cx="9144000" cy="5143650"/>
          </a:xfrm>
        </p:grpSpPr>
        <p:sp>
          <p:nvSpPr>
            <p:cNvPr id="575" name="Google Shape;575;p77"/>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77"/>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77" name="Shape 577"/>
        <p:cNvGrpSpPr/>
        <p:nvPr/>
      </p:nvGrpSpPr>
      <p:grpSpPr>
        <a:xfrm>
          <a:off x="0" y="0"/>
          <a:ext cx="0" cy="0"/>
          <a:chOff x="0" y="0"/>
          <a:chExt cx="0" cy="0"/>
        </a:xfrm>
      </p:grpSpPr>
      <p:sp>
        <p:nvSpPr>
          <p:cNvPr id="578" name="Google Shape;578;p7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79" name="Google Shape;579;p78"/>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80" name="Google Shape;580;p78"/>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81" name="Google Shape;581;p78"/>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82" name="Google Shape;582;p78"/>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83" name="Google Shape;583;p78"/>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84" name="Google Shape;584;p78"/>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85" name="Google Shape;585;p78"/>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86" name="Google Shape;586;p78"/>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87" name="Google Shape;587;p78"/>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88" name="Google Shape;588;p78"/>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589" name="Google Shape;589;p78"/>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590" name="Google Shape;590;p78"/>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591" name="Google Shape;591;p78"/>
          <p:cNvGrpSpPr/>
          <p:nvPr/>
        </p:nvGrpSpPr>
        <p:grpSpPr>
          <a:xfrm>
            <a:off x="0" y="0"/>
            <a:ext cx="9144100" cy="5143625"/>
            <a:chOff x="0" y="0"/>
            <a:chExt cx="9144100" cy="5143625"/>
          </a:xfrm>
        </p:grpSpPr>
        <p:sp>
          <p:nvSpPr>
            <p:cNvPr id="592" name="Google Shape;592;p78"/>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78"/>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78"/>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595" name="Shape 595"/>
        <p:cNvGrpSpPr/>
        <p:nvPr/>
      </p:nvGrpSpPr>
      <p:grpSpPr>
        <a:xfrm>
          <a:off x="0" y="0"/>
          <a:ext cx="0" cy="0"/>
          <a:chOff x="0" y="0"/>
          <a:chExt cx="0" cy="0"/>
        </a:xfrm>
      </p:grpSpPr>
      <p:sp>
        <p:nvSpPr>
          <p:cNvPr id="596" name="Google Shape;596;p79"/>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597" name="Google Shape;597;p79"/>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598" name="Google Shape;598;p79"/>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599" name="Google Shape;599;p79"/>
          <p:cNvGrpSpPr/>
          <p:nvPr/>
        </p:nvGrpSpPr>
        <p:grpSpPr>
          <a:xfrm>
            <a:off x="3927875" y="0"/>
            <a:ext cx="5216100" cy="5143625"/>
            <a:chOff x="3927875" y="0"/>
            <a:chExt cx="5216100" cy="5143625"/>
          </a:xfrm>
        </p:grpSpPr>
        <p:sp>
          <p:nvSpPr>
            <p:cNvPr id="600" name="Google Shape;600;p79"/>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79"/>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79"/>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 name="Google Shape;603;p79"/>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604" name="Google Shape;604;p79"/>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05" name="Shape 605"/>
        <p:cNvGrpSpPr/>
        <p:nvPr/>
      </p:nvGrpSpPr>
      <p:grpSpPr>
        <a:xfrm>
          <a:off x="0" y="0"/>
          <a:ext cx="0" cy="0"/>
          <a:chOff x="0" y="0"/>
          <a:chExt cx="0" cy="0"/>
        </a:xfrm>
      </p:grpSpPr>
      <p:grpSp>
        <p:nvGrpSpPr>
          <p:cNvPr id="606" name="Google Shape;606;p80"/>
          <p:cNvGrpSpPr/>
          <p:nvPr/>
        </p:nvGrpSpPr>
        <p:grpSpPr>
          <a:xfrm>
            <a:off x="0" y="0"/>
            <a:ext cx="9144000" cy="5143600"/>
            <a:chOff x="0" y="0"/>
            <a:chExt cx="9144000" cy="5143600"/>
          </a:xfrm>
        </p:grpSpPr>
        <p:sp>
          <p:nvSpPr>
            <p:cNvPr id="607" name="Google Shape;607;p80"/>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80"/>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80"/>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610" name="Shape 610"/>
        <p:cNvGrpSpPr/>
        <p:nvPr/>
      </p:nvGrpSpPr>
      <p:grpSpPr>
        <a:xfrm>
          <a:off x="0" y="0"/>
          <a:ext cx="0" cy="0"/>
          <a:chOff x="0" y="0"/>
          <a:chExt cx="0" cy="0"/>
        </a:xfrm>
      </p:grpSpPr>
      <p:grpSp>
        <p:nvGrpSpPr>
          <p:cNvPr id="611" name="Google Shape;611;p81"/>
          <p:cNvGrpSpPr/>
          <p:nvPr/>
        </p:nvGrpSpPr>
        <p:grpSpPr>
          <a:xfrm flipH="1">
            <a:off x="8430775" y="0"/>
            <a:ext cx="713100" cy="5143475"/>
            <a:chOff x="0" y="0"/>
            <a:chExt cx="713100" cy="5143475"/>
          </a:xfrm>
        </p:grpSpPr>
        <p:sp>
          <p:nvSpPr>
            <p:cNvPr id="612" name="Google Shape;612;p81"/>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81"/>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17" name="Shape 617"/>
        <p:cNvGrpSpPr/>
        <p:nvPr/>
      </p:nvGrpSpPr>
      <p:grpSpPr>
        <a:xfrm>
          <a:off x="0" y="0"/>
          <a:ext cx="0" cy="0"/>
          <a:chOff x="0" y="0"/>
          <a:chExt cx="0" cy="0"/>
        </a:xfrm>
      </p:grpSpPr>
      <p:sp>
        <p:nvSpPr>
          <p:cNvPr id="618" name="Google Shape;618;p83"/>
          <p:cNvSpPr txBox="1"/>
          <p:nvPr>
            <p:ph type="ctrTitle"/>
          </p:nvPr>
        </p:nvSpPr>
        <p:spPr>
          <a:xfrm>
            <a:off x="713225" y="1039488"/>
            <a:ext cx="3786300" cy="2232000"/>
          </a:xfrm>
          <a:prstGeom prst="rect">
            <a:avLst/>
          </a:prstGeom>
        </p:spPr>
        <p:txBody>
          <a:bodyPr anchorCtr="0" anchor="b" bIns="91425" lIns="91425" spcFirstLastPara="1" rIns="91425" wrap="square" tIns="91425">
            <a:noAutofit/>
          </a:bodyPr>
          <a:lstStyle>
            <a:lvl1pPr lvl="0">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p:txBody>
      </p:sp>
      <p:sp>
        <p:nvSpPr>
          <p:cNvPr id="619" name="Google Shape;619;p83"/>
          <p:cNvSpPr txBox="1"/>
          <p:nvPr>
            <p:ph idx="1" type="subTitle"/>
          </p:nvPr>
        </p:nvSpPr>
        <p:spPr>
          <a:xfrm>
            <a:off x="856025" y="3439188"/>
            <a:ext cx="35007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p:txBody>
      </p:sp>
      <p:sp>
        <p:nvSpPr>
          <p:cNvPr id="620" name="Google Shape;620;p83"/>
          <p:cNvSpPr/>
          <p:nvPr>
            <p:ph idx="2" type="pic"/>
          </p:nvPr>
        </p:nvSpPr>
        <p:spPr>
          <a:xfrm>
            <a:off x="5212625" y="539500"/>
            <a:ext cx="3931500" cy="4604100"/>
          </a:xfrm>
          <a:prstGeom prst="rect">
            <a:avLst/>
          </a:prstGeom>
          <a:noFill/>
          <a:ln>
            <a:noFill/>
          </a:ln>
        </p:spPr>
      </p:sp>
      <p:grpSp>
        <p:nvGrpSpPr>
          <p:cNvPr id="621" name="Google Shape;621;p83"/>
          <p:cNvGrpSpPr/>
          <p:nvPr/>
        </p:nvGrpSpPr>
        <p:grpSpPr>
          <a:xfrm>
            <a:off x="0" y="0"/>
            <a:ext cx="5212500" cy="5143625"/>
            <a:chOff x="0" y="0"/>
            <a:chExt cx="5212500" cy="5143625"/>
          </a:xfrm>
        </p:grpSpPr>
        <p:sp>
          <p:nvSpPr>
            <p:cNvPr id="622" name="Google Shape;622;p83"/>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83"/>
            <p:cNvSpPr/>
            <p:nvPr/>
          </p:nvSpPr>
          <p:spPr>
            <a:xfrm>
              <a:off x="0" y="4876025"/>
              <a:ext cx="52125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83"/>
            <p:cNvSpPr/>
            <p:nvPr/>
          </p:nvSpPr>
          <p:spPr>
            <a:xfrm>
              <a:off x="713100" y="0"/>
              <a:ext cx="36435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5" name="Shape 625"/>
        <p:cNvGrpSpPr/>
        <p:nvPr/>
      </p:nvGrpSpPr>
      <p:grpSpPr>
        <a:xfrm>
          <a:off x="0" y="0"/>
          <a:ext cx="0" cy="0"/>
          <a:chOff x="0" y="0"/>
          <a:chExt cx="0" cy="0"/>
        </a:xfrm>
      </p:grpSpPr>
      <p:sp>
        <p:nvSpPr>
          <p:cNvPr id="626" name="Google Shape;626;p84"/>
          <p:cNvSpPr txBox="1"/>
          <p:nvPr>
            <p:ph type="title"/>
          </p:nvPr>
        </p:nvSpPr>
        <p:spPr>
          <a:xfrm>
            <a:off x="1109250" y="2340800"/>
            <a:ext cx="3705900" cy="1877700"/>
          </a:xfrm>
          <a:prstGeom prst="rect">
            <a:avLst/>
          </a:prstGeom>
        </p:spPr>
        <p:txBody>
          <a:bodyPr anchorCtr="0" anchor="t" bIns="91425" lIns="91425" spcFirstLastPara="1" rIns="91425" wrap="square" tIns="91425">
            <a:noAutofit/>
          </a:bodyPr>
          <a:lstStyle>
            <a:lvl1pPr lvl="0" algn="l">
              <a:spcBef>
                <a:spcPts val="0"/>
              </a:spcBef>
              <a:spcAft>
                <a:spcPts val="0"/>
              </a:spcAft>
              <a:buSzPts val="4500"/>
              <a:buNone/>
              <a:defRPr sz="5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p:txBody>
      </p:sp>
      <p:sp>
        <p:nvSpPr>
          <p:cNvPr id="627" name="Google Shape;627;p84"/>
          <p:cNvSpPr txBox="1"/>
          <p:nvPr>
            <p:ph hasCustomPrompt="1" idx="2" type="title"/>
          </p:nvPr>
        </p:nvSpPr>
        <p:spPr>
          <a:xfrm>
            <a:off x="1251025" y="1200900"/>
            <a:ext cx="1101300" cy="1027800"/>
          </a:xfrm>
          <a:prstGeom prst="rect">
            <a:avLst/>
          </a:prstGeom>
          <a:solidFill>
            <a:schemeClr val="dk2"/>
          </a:solidFill>
        </p:spPr>
        <p:txBody>
          <a:bodyPr anchorCtr="0" anchor="ctr" bIns="91425" lIns="91425" spcFirstLastPara="1" rIns="91425" wrap="square" tIns="91425">
            <a:noAutofit/>
          </a:bodyPr>
          <a:lstStyle>
            <a:lvl1pPr lvl="0">
              <a:spcBef>
                <a:spcPts val="0"/>
              </a:spcBef>
              <a:spcAft>
                <a:spcPts val="0"/>
              </a:spcAft>
              <a:buSzPts val="5300"/>
              <a:buNone/>
              <a:defRPr sz="50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r>
              <a:t>xx%</a:t>
            </a:r>
          </a:p>
        </p:txBody>
      </p:sp>
      <p:sp>
        <p:nvSpPr>
          <p:cNvPr id="628" name="Google Shape;628;p84"/>
          <p:cNvSpPr/>
          <p:nvPr>
            <p:ph idx="3" type="pic"/>
          </p:nvPr>
        </p:nvSpPr>
        <p:spPr>
          <a:xfrm>
            <a:off x="5212625" y="535100"/>
            <a:ext cx="3931500" cy="4608600"/>
          </a:xfrm>
          <a:prstGeom prst="rect">
            <a:avLst/>
          </a:prstGeom>
          <a:noFill/>
          <a:ln>
            <a:noFill/>
          </a:ln>
        </p:spPr>
      </p:sp>
      <p:grpSp>
        <p:nvGrpSpPr>
          <p:cNvPr id="629" name="Google Shape;629;p84"/>
          <p:cNvGrpSpPr/>
          <p:nvPr/>
        </p:nvGrpSpPr>
        <p:grpSpPr>
          <a:xfrm>
            <a:off x="0" y="0"/>
            <a:ext cx="713100" cy="5143475"/>
            <a:chOff x="0" y="0"/>
            <a:chExt cx="713100" cy="5143475"/>
          </a:xfrm>
        </p:grpSpPr>
        <p:sp>
          <p:nvSpPr>
            <p:cNvPr id="630" name="Google Shape;630;p84"/>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84"/>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2" name="Shape 632"/>
        <p:cNvGrpSpPr/>
        <p:nvPr/>
      </p:nvGrpSpPr>
      <p:grpSpPr>
        <a:xfrm>
          <a:off x="0" y="0"/>
          <a:ext cx="0" cy="0"/>
          <a:chOff x="0" y="0"/>
          <a:chExt cx="0" cy="0"/>
        </a:xfrm>
      </p:grpSpPr>
      <p:sp>
        <p:nvSpPr>
          <p:cNvPr id="633" name="Google Shape;633;p8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34" name="Google Shape;634;p85"/>
          <p:cNvSpPr txBox="1"/>
          <p:nvPr>
            <p:ph idx="1" type="body"/>
          </p:nvPr>
        </p:nvSpPr>
        <p:spPr>
          <a:xfrm>
            <a:off x="1595250" y="1129750"/>
            <a:ext cx="5953500" cy="32955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grpSp>
        <p:nvGrpSpPr>
          <p:cNvPr id="635" name="Google Shape;635;p85"/>
          <p:cNvGrpSpPr/>
          <p:nvPr/>
        </p:nvGrpSpPr>
        <p:grpSpPr>
          <a:xfrm flipH="1">
            <a:off x="0" y="0"/>
            <a:ext cx="9144125" cy="5143625"/>
            <a:chOff x="0" y="0"/>
            <a:chExt cx="9144125" cy="5143625"/>
          </a:xfrm>
        </p:grpSpPr>
        <p:sp>
          <p:nvSpPr>
            <p:cNvPr id="636" name="Google Shape;636;p85"/>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85"/>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85"/>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39" name="Shape 639"/>
        <p:cNvGrpSpPr/>
        <p:nvPr/>
      </p:nvGrpSpPr>
      <p:grpSpPr>
        <a:xfrm>
          <a:off x="0" y="0"/>
          <a:ext cx="0" cy="0"/>
          <a:chOff x="0" y="0"/>
          <a:chExt cx="0" cy="0"/>
        </a:xfrm>
      </p:grpSpPr>
      <p:sp>
        <p:nvSpPr>
          <p:cNvPr id="640" name="Google Shape;640;p8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41" name="Google Shape;641;p86"/>
          <p:cNvSpPr txBox="1"/>
          <p:nvPr>
            <p:ph idx="1" type="subTitle"/>
          </p:nvPr>
        </p:nvSpPr>
        <p:spPr>
          <a:xfrm>
            <a:off x="3264850" y="180370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42" name="Google Shape;642;p86"/>
          <p:cNvSpPr txBox="1"/>
          <p:nvPr>
            <p:ph idx="2" type="subTitle"/>
          </p:nvPr>
        </p:nvSpPr>
        <p:spPr>
          <a:xfrm>
            <a:off x="3264850" y="132890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643" name="Google Shape;643;p86"/>
          <p:cNvSpPr txBox="1"/>
          <p:nvPr>
            <p:ph idx="3" type="subTitle"/>
          </p:nvPr>
        </p:nvSpPr>
        <p:spPr>
          <a:xfrm>
            <a:off x="3264850" y="3492780"/>
            <a:ext cx="3931500" cy="923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44" name="Google Shape;644;p86"/>
          <p:cNvSpPr txBox="1"/>
          <p:nvPr>
            <p:ph idx="4" type="subTitle"/>
          </p:nvPr>
        </p:nvSpPr>
        <p:spPr>
          <a:xfrm>
            <a:off x="3264851" y="3017980"/>
            <a:ext cx="3931500" cy="523200"/>
          </a:xfrm>
          <a:prstGeom prst="rect">
            <a:avLst/>
          </a:prstGeom>
        </p:spPr>
        <p:txBody>
          <a:bodyPr anchorCtr="0" anchor="b" bIns="91425" lIns="91425" spcFirstLastPara="1" rIns="91425" wrap="square" tIns="91425">
            <a:noAutofit/>
          </a:bodyPr>
          <a:lstStyle>
            <a:lvl1pPr lvl="0">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645" name="Google Shape;645;p86"/>
          <p:cNvGrpSpPr/>
          <p:nvPr/>
        </p:nvGrpSpPr>
        <p:grpSpPr>
          <a:xfrm>
            <a:off x="0" y="0"/>
            <a:ext cx="9144000" cy="5143625"/>
            <a:chOff x="0" y="0"/>
            <a:chExt cx="9144000" cy="5143625"/>
          </a:xfrm>
        </p:grpSpPr>
        <p:sp>
          <p:nvSpPr>
            <p:cNvPr id="646" name="Google Shape;646;p86"/>
            <p:cNvSpPr/>
            <p:nvPr/>
          </p:nvSpPr>
          <p:spPr>
            <a:xfrm>
              <a:off x="0" y="4876025"/>
              <a:ext cx="8257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86"/>
            <p:cNvSpPr/>
            <p:nvPr/>
          </p:nvSpPr>
          <p:spPr>
            <a:xfrm>
              <a:off x="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86"/>
            <p:cNvSpPr/>
            <p:nvPr/>
          </p:nvSpPr>
          <p:spPr>
            <a:xfrm>
              <a:off x="8257200" y="4608575"/>
              <a:ext cx="8868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9" name="Shape 649"/>
        <p:cNvGrpSpPr/>
        <p:nvPr/>
      </p:nvGrpSpPr>
      <p:grpSpPr>
        <a:xfrm>
          <a:off x="0" y="0"/>
          <a:ext cx="0" cy="0"/>
          <a:chOff x="0" y="0"/>
          <a:chExt cx="0" cy="0"/>
        </a:xfrm>
      </p:grpSpPr>
      <p:sp>
        <p:nvSpPr>
          <p:cNvPr id="650" name="Google Shape;650;p87"/>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651" name="Google Shape;651;p87"/>
          <p:cNvGrpSpPr/>
          <p:nvPr/>
        </p:nvGrpSpPr>
        <p:grpSpPr>
          <a:xfrm>
            <a:off x="0" y="0"/>
            <a:ext cx="9144125" cy="5143625"/>
            <a:chOff x="0" y="0"/>
            <a:chExt cx="9144125" cy="5143625"/>
          </a:xfrm>
        </p:grpSpPr>
        <p:sp>
          <p:nvSpPr>
            <p:cNvPr id="652" name="Google Shape;652;p87"/>
            <p:cNvSpPr/>
            <p:nvPr/>
          </p:nvSpPr>
          <p:spPr>
            <a:xfrm>
              <a:off x="0" y="4608600"/>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87"/>
            <p:cNvSpPr/>
            <p:nvPr/>
          </p:nvSpPr>
          <p:spPr>
            <a:xfrm>
              <a:off x="8796300" y="0"/>
              <a:ext cx="347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87"/>
            <p:cNvSpPr/>
            <p:nvPr/>
          </p:nvSpPr>
          <p:spPr>
            <a:xfrm>
              <a:off x="713225" y="4876025"/>
              <a:ext cx="84309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55" name="Shape 655"/>
        <p:cNvGrpSpPr/>
        <p:nvPr/>
      </p:nvGrpSpPr>
      <p:grpSpPr>
        <a:xfrm>
          <a:off x="0" y="0"/>
          <a:ext cx="0" cy="0"/>
          <a:chOff x="0" y="0"/>
          <a:chExt cx="0" cy="0"/>
        </a:xfrm>
      </p:grpSpPr>
      <p:sp>
        <p:nvSpPr>
          <p:cNvPr id="656" name="Google Shape;656;p88"/>
          <p:cNvSpPr txBox="1"/>
          <p:nvPr>
            <p:ph type="title"/>
          </p:nvPr>
        </p:nvSpPr>
        <p:spPr>
          <a:xfrm>
            <a:off x="4766475" y="984350"/>
            <a:ext cx="3542700" cy="1108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nSpc>
                <a:spcPct val="90000"/>
              </a:lnSpc>
              <a:spcBef>
                <a:spcPts val="0"/>
              </a:spcBef>
              <a:spcAft>
                <a:spcPts val="0"/>
              </a:spcAft>
              <a:buSzPts val="3000"/>
              <a:buNone/>
              <a:defRPr/>
            </a:lvl2pPr>
            <a:lvl3pPr lvl="2">
              <a:lnSpc>
                <a:spcPct val="90000"/>
              </a:lnSpc>
              <a:spcBef>
                <a:spcPts val="0"/>
              </a:spcBef>
              <a:spcAft>
                <a:spcPts val="0"/>
              </a:spcAft>
              <a:buSzPts val="3000"/>
              <a:buNone/>
              <a:defRPr/>
            </a:lvl3pPr>
            <a:lvl4pPr lvl="3">
              <a:lnSpc>
                <a:spcPct val="90000"/>
              </a:lnSpc>
              <a:spcBef>
                <a:spcPts val="0"/>
              </a:spcBef>
              <a:spcAft>
                <a:spcPts val="0"/>
              </a:spcAft>
              <a:buSzPts val="3000"/>
              <a:buNone/>
              <a:defRPr/>
            </a:lvl4pPr>
            <a:lvl5pPr lvl="4">
              <a:lnSpc>
                <a:spcPct val="90000"/>
              </a:lnSpc>
              <a:spcBef>
                <a:spcPts val="0"/>
              </a:spcBef>
              <a:spcAft>
                <a:spcPts val="0"/>
              </a:spcAft>
              <a:buSzPts val="3000"/>
              <a:buNone/>
              <a:defRPr/>
            </a:lvl5pPr>
            <a:lvl6pPr lvl="5">
              <a:lnSpc>
                <a:spcPct val="90000"/>
              </a:lnSpc>
              <a:spcBef>
                <a:spcPts val="0"/>
              </a:spcBef>
              <a:spcAft>
                <a:spcPts val="0"/>
              </a:spcAft>
              <a:buSzPts val="3000"/>
              <a:buNone/>
              <a:defRPr/>
            </a:lvl6pPr>
            <a:lvl7pPr lvl="6">
              <a:lnSpc>
                <a:spcPct val="90000"/>
              </a:lnSpc>
              <a:spcBef>
                <a:spcPts val="0"/>
              </a:spcBef>
              <a:spcAft>
                <a:spcPts val="0"/>
              </a:spcAft>
              <a:buSzPts val="3000"/>
              <a:buNone/>
              <a:defRPr/>
            </a:lvl7pPr>
            <a:lvl8pPr lvl="7">
              <a:lnSpc>
                <a:spcPct val="90000"/>
              </a:lnSpc>
              <a:spcBef>
                <a:spcPts val="0"/>
              </a:spcBef>
              <a:spcAft>
                <a:spcPts val="0"/>
              </a:spcAft>
              <a:buSzPts val="3000"/>
              <a:buNone/>
              <a:defRPr/>
            </a:lvl8pPr>
            <a:lvl9pPr lvl="8">
              <a:lnSpc>
                <a:spcPct val="90000"/>
              </a:lnSpc>
              <a:spcBef>
                <a:spcPts val="0"/>
              </a:spcBef>
              <a:spcAft>
                <a:spcPts val="0"/>
              </a:spcAft>
              <a:buSzPts val="3000"/>
              <a:buNone/>
              <a:defRPr/>
            </a:lvl9pPr>
          </a:lstStyle>
          <a:p/>
        </p:txBody>
      </p:sp>
      <p:sp>
        <p:nvSpPr>
          <p:cNvPr id="657" name="Google Shape;657;p88"/>
          <p:cNvSpPr txBox="1"/>
          <p:nvPr>
            <p:ph idx="1" type="subTitle"/>
          </p:nvPr>
        </p:nvSpPr>
        <p:spPr>
          <a:xfrm>
            <a:off x="4766475" y="2138575"/>
            <a:ext cx="3542700" cy="1975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58" name="Google Shape;658;p88"/>
          <p:cNvSpPr/>
          <p:nvPr>
            <p:ph idx="2" type="pic"/>
          </p:nvPr>
        </p:nvSpPr>
        <p:spPr>
          <a:xfrm>
            <a:off x="0" y="539500"/>
            <a:ext cx="3931500" cy="4604100"/>
          </a:xfrm>
          <a:prstGeom prst="rect">
            <a:avLst/>
          </a:prstGeom>
          <a:noFill/>
          <a:ln>
            <a:noFill/>
          </a:ln>
        </p:spPr>
      </p:sp>
      <p:grpSp>
        <p:nvGrpSpPr>
          <p:cNvPr id="659" name="Google Shape;659;p88"/>
          <p:cNvGrpSpPr/>
          <p:nvPr/>
        </p:nvGrpSpPr>
        <p:grpSpPr>
          <a:xfrm>
            <a:off x="3931500" y="0"/>
            <a:ext cx="5212650" cy="5143625"/>
            <a:chOff x="3931500" y="0"/>
            <a:chExt cx="5212650" cy="5143625"/>
          </a:xfrm>
        </p:grpSpPr>
        <p:sp>
          <p:nvSpPr>
            <p:cNvPr id="660" name="Google Shape;660;p88"/>
            <p:cNvSpPr/>
            <p:nvPr/>
          </p:nvSpPr>
          <p:spPr>
            <a:xfrm>
              <a:off x="7803175" y="4608600"/>
              <a:ext cx="1340700" cy="53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88"/>
            <p:cNvSpPr/>
            <p:nvPr/>
          </p:nvSpPr>
          <p:spPr>
            <a:xfrm>
              <a:off x="3931500" y="4876025"/>
              <a:ext cx="3871800" cy="267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88"/>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63" name="Shape 663"/>
        <p:cNvGrpSpPr/>
        <p:nvPr/>
      </p:nvGrpSpPr>
      <p:grpSpPr>
        <a:xfrm>
          <a:off x="0" y="0"/>
          <a:ext cx="0" cy="0"/>
          <a:chOff x="0" y="0"/>
          <a:chExt cx="0" cy="0"/>
        </a:xfrm>
      </p:grpSpPr>
      <p:sp>
        <p:nvSpPr>
          <p:cNvPr id="664" name="Google Shape;664;p89"/>
          <p:cNvSpPr txBox="1"/>
          <p:nvPr>
            <p:ph type="title"/>
          </p:nvPr>
        </p:nvSpPr>
        <p:spPr>
          <a:xfrm>
            <a:off x="1972800" y="1411500"/>
            <a:ext cx="5198400" cy="20319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p:txBody>
      </p:sp>
      <p:grpSp>
        <p:nvGrpSpPr>
          <p:cNvPr id="665" name="Google Shape;665;p89"/>
          <p:cNvGrpSpPr/>
          <p:nvPr/>
        </p:nvGrpSpPr>
        <p:grpSpPr>
          <a:xfrm>
            <a:off x="0" y="0"/>
            <a:ext cx="9144000" cy="5143475"/>
            <a:chOff x="0" y="0"/>
            <a:chExt cx="9144000" cy="5143475"/>
          </a:xfrm>
        </p:grpSpPr>
        <p:grpSp>
          <p:nvGrpSpPr>
            <p:cNvPr id="666" name="Google Shape;666;p89"/>
            <p:cNvGrpSpPr/>
            <p:nvPr/>
          </p:nvGrpSpPr>
          <p:grpSpPr>
            <a:xfrm flipH="1" rot="10800000">
              <a:off x="0" y="0"/>
              <a:ext cx="713100" cy="5143475"/>
              <a:chOff x="0" y="0"/>
              <a:chExt cx="713100" cy="5143475"/>
            </a:xfrm>
          </p:grpSpPr>
          <p:sp>
            <p:nvSpPr>
              <p:cNvPr id="667" name="Google Shape;667;p89"/>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89"/>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89"/>
            <p:cNvGrpSpPr/>
            <p:nvPr/>
          </p:nvGrpSpPr>
          <p:grpSpPr>
            <a:xfrm flipH="1">
              <a:off x="8430900" y="0"/>
              <a:ext cx="713100" cy="5143475"/>
              <a:chOff x="0" y="0"/>
              <a:chExt cx="713100" cy="5143475"/>
            </a:xfrm>
          </p:grpSpPr>
          <p:sp>
            <p:nvSpPr>
              <p:cNvPr id="670" name="Google Shape;670;p89"/>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89"/>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72" name="Shape 672"/>
        <p:cNvGrpSpPr/>
        <p:nvPr/>
      </p:nvGrpSpPr>
      <p:grpSpPr>
        <a:xfrm>
          <a:off x="0" y="0"/>
          <a:ext cx="0" cy="0"/>
          <a:chOff x="0" y="0"/>
          <a:chExt cx="0" cy="0"/>
        </a:xfrm>
      </p:grpSpPr>
      <p:sp>
        <p:nvSpPr>
          <p:cNvPr id="673" name="Google Shape;673;p90"/>
          <p:cNvSpPr txBox="1"/>
          <p:nvPr>
            <p:ph type="title"/>
          </p:nvPr>
        </p:nvSpPr>
        <p:spPr>
          <a:xfrm>
            <a:off x="2495100" y="1364150"/>
            <a:ext cx="4153800" cy="8004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4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674" name="Google Shape;674;p90"/>
          <p:cNvSpPr txBox="1"/>
          <p:nvPr>
            <p:ph idx="1" type="subTitle"/>
          </p:nvPr>
        </p:nvSpPr>
        <p:spPr>
          <a:xfrm>
            <a:off x="2495100" y="2305368"/>
            <a:ext cx="4153800" cy="1416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675" name="Google Shape;675;p90"/>
          <p:cNvGrpSpPr/>
          <p:nvPr/>
        </p:nvGrpSpPr>
        <p:grpSpPr>
          <a:xfrm flipH="1">
            <a:off x="0" y="0"/>
            <a:ext cx="9144000" cy="5143625"/>
            <a:chOff x="0" y="0"/>
            <a:chExt cx="9144000" cy="5143625"/>
          </a:xfrm>
        </p:grpSpPr>
        <p:grpSp>
          <p:nvGrpSpPr>
            <p:cNvPr id="676" name="Google Shape;676;p90"/>
            <p:cNvGrpSpPr/>
            <p:nvPr/>
          </p:nvGrpSpPr>
          <p:grpSpPr>
            <a:xfrm flipH="1">
              <a:off x="0" y="0"/>
              <a:ext cx="7465150" cy="5143625"/>
              <a:chOff x="1679000" y="0"/>
              <a:chExt cx="7465150" cy="5143625"/>
            </a:xfrm>
          </p:grpSpPr>
          <p:sp>
            <p:nvSpPr>
              <p:cNvPr id="677" name="Google Shape;677;p90"/>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90"/>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90"/>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 name="Google Shape;680;p90"/>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81" name="Shape 681"/>
        <p:cNvGrpSpPr/>
        <p:nvPr/>
      </p:nvGrpSpPr>
      <p:grpSpPr>
        <a:xfrm>
          <a:off x="0" y="0"/>
          <a:ext cx="0" cy="0"/>
          <a:chOff x="0" y="0"/>
          <a:chExt cx="0" cy="0"/>
        </a:xfrm>
      </p:grpSpPr>
      <p:sp>
        <p:nvSpPr>
          <p:cNvPr id="682" name="Google Shape;682;p91"/>
          <p:cNvSpPr/>
          <p:nvPr>
            <p:ph idx="2" type="pic"/>
          </p:nvPr>
        </p:nvSpPr>
        <p:spPr>
          <a:xfrm>
            <a:off x="-100" y="0"/>
            <a:ext cx="9144000" cy="5143500"/>
          </a:xfrm>
          <a:prstGeom prst="rect">
            <a:avLst/>
          </a:prstGeom>
          <a:noFill/>
          <a:ln>
            <a:noFill/>
          </a:ln>
        </p:spPr>
      </p:sp>
      <p:sp>
        <p:nvSpPr>
          <p:cNvPr id="683" name="Google Shape;683;p91"/>
          <p:cNvSpPr txBox="1"/>
          <p:nvPr>
            <p:ph type="title"/>
          </p:nvPr>
        </p:nvSpPr>
        <p:spPr>
          <a:xfrm>
            <a:off x="3762775" y="3377075"/>
            <a:ext cx="4668000" cy="1231500"/>
          </a:xfrm>
          <a:prstGeom prst="rect">
            <a:avLst/>
          </a:prstGeom>
          <a:solidFill>
            <a:schemeClr val="lt1"/>
          </a:solidFill>
        </p:spPr>
        <p:txBody>
          <a:bodyPr anchorCtr="0" anchor="t" bIns="91425" lIns="91425" spcFirstLastPara="1" rIns="91425" wrap="square" tIns="91425">
            <a:noAutofit/>
          </a:bodyPr>
          <a:lstStyle>
            <a:lvl1pPr lvl="0">
              <a:spcBef>
                <a:spcPts val="0"/>
              </a:spcBef>
              <a:spcAft>
                <a:spcPts val="0"/>
              </a:spcAft>
              <a:buSzPts val="3000"/>
              <a:buNone/>
              <a:defRPr/>
            </a:lvl1pPr>
            <a:lvl2pPr lvl="1" algn="l">
              <a:spcBef>
                <a:spcPts val="0"/>
              </a:spcBef>
              <a:spcAft>
                <a:spcPts val="0"/>
              </a:spcAft>
              <a:buSzPts val="3000"/>
              <a:buNone/>
              <a:defRPr/>
            </a:lvl2pPr>
            <a:lvl3pPr lvl="2" algn="l">
              <a:spcBef>
                <a:spcPts val="0"/>
              </a:spcBef>
              <a:spcAft>
                <a:spcPts val="0"/>
              </a:spcAft>
              <a:buSzPts val="3000"/>
              <a:buNone/>
              <a:defRPr/>
            </a:lvl3pPr>
            <a:lvl4pPr lvl="3" algn="l">
              <a:spcBef>
                <a:spcPts val="0"/>
              </a:spcBef>
              <a:spcAft>
                <a:spcPts val="0"/>
              </a:spcAft>
              <a:buSzPts val="3000"/>
              <a:buNone/>
              <a:defRPr/>
            </a:lvl4pPr>
            <a:lvl5pPr lvl="4" algn="l">
              <a:spcBef>
                <a:spcPts val="0"/>
              </a:spcBef>
              <a:spcAft>
                <a:spcPts val="0"/>
              </a:spcAft>
              <a:buSzPts val="3000"/>
              <a:buNone/>
              <a:defRPr/>
            </a:lvl5pPr>
            <a:lvl6pPr lvl="5" algn="l">
              <a:spcBef>
                <a:spcPts val="0"/>
              </a:spcBef>
              <a:spcAft>
                <a:spcPts val="0"/>
              </a:spcAft>
              <a:buSzPts val="3000"/>
              <a:buNone/>
              <a:defRPr/>
            </a:lvl6pPr>
            <a:lvl7pPr lvl="6" algn="l">
              <a:spcBef>
                <a:spcPts val="0"/>
              </a:spcBef>
              <a:spcAft>
                <a:spcPts val="0"/>
              </a:spcAft>
              <a:buSzPts val="3000"/>
              <a:buNone/>
              <a:defRPr/>
            </a:lvl7pPr>
            <a:lvl8pPr lvl="7" algn="l">
              <a:spcBef>
                <a:spcPts val="0"/>
              </a:spcBef>
              <a:spcAft>
                <a:spcPts val="0"/>
              </a:spcAft>
              <a:buSzPts val="3000"/>
              <a:buNone/>
              <a:defRPr/>
            </a:lvl8pPr>
            <a:lvl9pPr lvl="8" algn="l">
              <a:spcBef>
                <a:spcPts val="0"/>
              </a:spcBef>
              <a:spcAft>
                <a:spcPts val="0"/>
              </a:spcAft>
              <a:buSzPts val="3000"/>
              <a:buNone/>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84" name="Shape 684"/>
        <p:cNvGrpSpPr/>
        <p:nvPr/>
      </p:nvGrpSpPr>
      <p:grpSpPr>
        <a:xfrm>
          <a:off x="0" y="0"/>
          <a:ext cx="0" cy="0"/>
          <a:chOff x="0" y="0"/>
          <a:chExt cx="0" cy="0"/>
        </a:xfrm>
      </p:grpSpPr>
      <p:sp>
        <p:nvSpPr>
          <p:cNvPr id="685" name="Google Shape;685;p92"/>
          <p:cNvSpPr txBox="1"/>
          <p:nvPr>
            <p:ph hasCustomPrompt="1" type="title"/>
          </p:nvPr>
        </p:nvSpPr>
        <p:spPr>
          <a:xfrm>
            <a:off x="1128150" y="1601150"/>
            <a:ext cx="6887700" cy="1092900"/>
          </a:xfrm>
          <a:prstGeom prst="rect">
            <a:avLst/>
          </a:prstGeom>
        </p:spPr>
        <p:txBody>
          <a:bodyPr anchorCtr="0" anchor="b" bIns="91425" lIns="91425" spcFirstLastPara="1" rIns="91425" wrap="square" tIns="91425">
            <a:noAutofit/>
          </a:bodyPr>
          <a:lstStyle>
            <a:lvl1pPr lvl="0" algn="ctr">
              <a:spcBef>
                <a:spcPts val="0"/>
              </a:spcBef>
              <a:spcAft>
                <a:spcPts val="0"/>
              </a:spcAft>
              <a:buSzPts val="13000"/>
              <a:buNone/>
              <a:defRPr sz="59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686" name="Google Shape;686;p92"/>
          <p:cNvSpPr txBox="1"/>
          <p:nvPr>
            <p:ph idx="1" type="subTitle"/>
          </p:nvPr>
        </p:nvSpPr>
        <p:spPr>
          <a:xfrm>
            <a:off x="1676050" y="2861550"/>
            <a:ext cx="5789100" cy="4002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grpSp>
        <p:nvGrpSpPr>
          <p:cNvPr id="687" name="Google Shape;687;p92"/>
          <p:cNvGrpSpPr/>
          <p:nvPr/>
        </p:nvGrpSpPr>
        <p:grpSpPr>
          <a:xfrm>
            <a:off x="0" y="0"/>
            <a:ext cx="9144000" cy="5143625"/>
            <a:chOff x="0" y="0"/>
            <a:chExt cx="9144000" cy="5143625"/>
          </a:xfrm>
        </p:grpSpPr>
        <p:grpSp>
          <p:nvGrpSpPr>
            <p:cNvPr id="688" name="Google Shape;688;p92"/>
            <p:cNvGrpSpPr/>
            <p:nvPr/>
          </p:nvGrpSpPr>
          <p:grpSpPr>
            <a:xfrm flipH="1">
              <a:off x="0" y="0"/>
              <a:ext cx="7465150" cy="5143625"/>
              <a:chOff x="1679000" y="0"/>
              <a:chExt cx="7465150" cy="5143625"/>
            </a:xfrm>
          </p:grpSpPr>
          <p:sp>
            <p:nvSpPr>
              <p:cNvPr id="689" name="Google Shape;689;p92"/>
              <p:cNvSpPr/>
              <p:nvPr/>
            </p:nvSpPr>
            <p:spPr>
              <a:xfrm>
                <a:off x="7803175" y="4608600"/>
                <a:ext cx="13407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92"/>
              <p:cNvSpPr/>
              <p:nvPr/>
            </p:nvSpPr>
            <p:spPr>
              <a:xfrm>
                <a:off x="1679000" y="4876025"/>
                <a:ext cx="6124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92"/>
              <p:cNvSpPr/>
              <p:nvPr/>
            </p:nvSpPr>
            <p:spPr>
              <a:xfrm>
                <a:off x="6537750" y="0"/>
                <a:ext cx="26064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 name="Google Shape;692;p92"/>
            <p:cNvSpPr/>
            <p:nvPr/>
          </p:nvSpPr>
          <p:spPr>
            <a:xfrm>
              <a:off x="8796300" y="0"/>
              <a:ext cx="347700" cy="1736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93" name="Shape 693"/>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94" name="Shape 694"/>
        <p:cNvGrpSpPr/>
        <p:nvPr/>
      </p:nvGrpSpPr>
      <p:grpSpPr>
        <a:xfrm>
          <a:off x="0" y="0"/>
          <a:ext cx="0" cy="0"/>
          <a:chOff x="0" y="0"/>
          <a:chExt cx="0" cy="0"/>
        </a:xfrm>
      </p:grpSpPr>
      <p:sp>
        <p:nvSpPr>
          <p:cNvPr id="695" name="Google Shape;695;p94"/>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96" name="Google Shape;696;p94"/>
          <p:cNvSpPr txBox="1"/>
          <p:nvPr>
            <p:ph idx="1" type="subTitle"/>
          </p:nvPr>
        </p:nvSpPr>
        <p:spPr>
          <a:xfrm>
            <a:off x="193887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697" name="Google Shape;697;p94"/>
          <p:cNvSpPr txBox="1"/>
          <p:nvPr>
            <p:ph hasCustomPrompt="1" idx="2" type="title"/>
          </p:nvPr>
        </p:nvSpPr>
        <p:spPr>
          <a:xfrm>
            <a:off x="1091550"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698" name="Google Shape;698;p94"/>
          <p:cNvSpPr txBox="1"/>
          <p:nvPr>
            <p:ph idx="3" type="subTitle"/>
          </p:nvPr>
        </p:nvSpPr>
        <p:spPr>
          <a:xfrm>
            <a:off x="193887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699" name="Google Shape;699;p94"/>
          <p:cNvSpPr txBox="1"/>
          <p:nvPr>
            <p:ph hasCustomPrompt="1" idx="4" type="title"/>
          </p:nvPr>
        </p:nvSpPr>
        <p:spPr>
          <a:xfrm>
            <a:off x="1091550"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700" name="Google Shape;700;p94"/>
          <p:cNvSpPr txBox="1"/>
          <p:nvPr>
            <p:ph idx="5" type="subTitle"/>
          </p:nvPr>
        </p:nvSpPr>
        <p:spPr>
          <a:xfrm>
            <a:off x="6000925" y="1354575"/>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01" name="Google Shape;701;p94"/>
          <p:cNvSpPr txBox="1"/>
          <p:nvPr>
            <p:ph hasCustomPrompt="1" idx="6" type="title"/>
          </p:nvPr>
        </p:nvSpPr>
        <p:spPr>
          <a:xfrm>
            <a:off x="5153575" y="1381425"/>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702" name="Google Shape;702;p94"/>
          <p:cNvSpPr txBox="1"/>
          <p:nvPr>
            <p:ph idx="7" type="subTitle"/>
          </p:nvPr>
        </p:nvSpPr>
        <p:spPr>
          <a:xfrm>
            <a:off x="6000925" y="2519439"/>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03" name="Google Shape;703;p94"/>
          <p:cNvSpPr txBox="1"/>
          <p:nvPr>
            <p:ph hasCustomPrompt="1" idx="8" type="title"/>
          </p:nvPr>
        </p:nvSpPr>
        <p:spPr>
          <a:xfrm>
            <a:off x="5153575" y="2546289"/>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704" name="Google Shape;704;p94"/>
          <p:cNvSpPr txBox="1"/>
          <p:nvPr>
            <p:ph idx="9" type="subTitle"/>
          </p:nvPr>
        </p:nvSpPr>
        <p:spPr>
          <a:xfrm>
            <a:off x="193887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05" name="Google Shape;705;p94"/>
          <p:cNvSpPr txBox="1"/>
          <p:nvPr>
            <p:ph hasCustomPrompt="1" idx="13" type="title"/>
          </p:nvPr>
        </p:nvSpPr>
        <p:spPr>
          <a:xfrm>
            <a:off x="1091550"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sp>
        <p:nvSpPr>
          <p:cNvPr id="706" name="Google Shape;706;p94"/>
          <p:cNvSpPr txBox="1"/>
          <p:nvPr>
            <p:ph idx="14" type="subTitle"/>
          </p:nvPr>
        </p:nvSpPr>
        <p:spPr>
          <a:xfrm>
            <a:off x="6000925" y="3684302"/>
            <a:ext cx="2429700" cy="738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9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07" name="Google Shape;707;p94"/>
          <p:cNvSpPr txBox="1"/>
          <p:nvPr>
            <p:ph hasCustomPrompt="1" idx="15" type="title"/>
          </p:nvPr>
        </p:nvSpPr>
        <p:spPr>
          <a:xfrm>
            <a:off x="5153575" y="3711152"/>
            <a:ext cx="795000" cy="685200"/>
          </a:xfrm>
          <a:prstGeom prst="rect">
            <a:avLst/>
          </a:prstGeom>
          <a:solidFill>
            <a:schemeClr val="dk2"/>
          </a:solidFill>
        </p:spPr>
        <p:txBody>
          <a:bodyPr anchorCtr="0" anchor="ctr" bIns="91425" lIns="91425" spcFirstLastPara="1" rIns="91425" wrap="square" tIns="91425">
            <a:noAutofit/>
          </a:bodyPr>
          <a:lstStyle>
            <a:lvl1pPr lvl="0" algn="ctr">
              <a:spcBef>
                <a:spcPts val="0"/>
              </a:spcBef>
              <a:spcAft>
                <a:spcPts val="0"/>
              </a:spcAft>
              <a:buSzPts val="4600"/>
              <a:buNone/>
              <a:defRPr/>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a:r>
              <a:t>xx%</a:t>
            </a:r>
          </a:p>
        </p:txBody>
      </p:sp>
      <p:grpSp>
        <p:nvGrpSpPr>
          <p:cNvPr id="708" name="Google Shape;708;p94"/>
          <p:cNvGrpSpPr/>
          <p:nvPr/>
        </p:nvGrpSpPr>
        <p:grpSpPr>
          <a:xfrm>
            <a:off x="0" y="0"/>
            <a:ext cx="9144000" cy="5143600"/>
            <a:chOff x="0" y="0"/>
            <a:chExt cx="9144000" cy="5143600"/>
          </a:xfrm>
        </p:grpSpPr>
        <p:sp>
          <p:nvSpPr>
            <p:cNvPr id="709" name="Google Shape;709;p94"/>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94"/>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94"/>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_1_1">
    <p:spTree>
      <p:nvGrpSpPr>
        <p:cNvPr id="712" name="Shape 712"/>
        <p:cNvGrpSpPr/>
        <p:nvPr/>
      </p:nvGrpSpPr>
      <p:grpSpPr>
        <a:xfrm>
          <a:off x="0" y="0"/>
          <a:ext cx="0" cy="0"/>
          <a:chOff x="0" y="0"/>
          <a:chExt cx="0" cy="0"/>
        </a:xfrm>
      </p:grpSpPr>
      <p:sp>
        <p:nvSpPr>
          <p:cNvPr id="713" name="Google Shape;713;p95"/>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714" name="Google Shape;714;p95"/>
          <p:cNvGrpSpPr/>
          <p:nvPr/>
        </p:nvGrpSpPr>
        <p:grpSpPr>
          <a:xfrm>
            <a:off x="0" y="0"/>
            <a:ext cx="9144000" cy="5143650"/>
            <a:chOff x="0" y="0"/>
            <a:chExt cx="9144000" cy="5143650"/>
          </a:xfrm>
        </p:grpSpPr>
        <p:sp>
          <p:nvSpPr>
            <p:cNvPr id="715" name="Google Shape;715;p95"/>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95"/>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95"/>
            <p:cNvSpPr/>
            <p:nvPr/>
          </p:nvSpPr>
          <p:spPr>
            <a:xfrm>
              <a:off x="0" y="4876025"/>
              <a:ext cx="41412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_1_1">
    <p:spTree>
      <p:nvGrpSpPr>
        <p:cNvPr id="718" name="Shape 718"/>
        <p:cNvGrpSpPr/>
        <p:nvPr/>
      </p:nvGrpSpPr>
      <p:grpSpPr>
        <a:xfrm>
          <a:off x="0" y="0"/>
          <a:ext cx="0" cy="0"/>
          <a:chOff x="0" y="0"/>
          <a:chExt cx="0" cy="0"/>
        </a:xfrm>
      </p:grpSpPr>
      <p:sp>
        <p:nvSpPr>
          <p:cNvPr id="719" name="Google Shape;719;p96"/>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720" name="Google Shape;720;p96"/>
          <p:cNvGrpSpPr/>
          <p:nvPr/>
        </p:nvGrpSpPr>
        <p:grpSpPr>
          <a:xfrm flipH="1">
            <a:off x="0" y="-50"/>
            <a:ext cx="9144000" cy="5143600"/>
            <a:chOff x="0" y="0"/>
            <a:chExt cx="9144000" cy="5143600"/>
          </a:xfrm>
        </p:grpSpPr>
        <p:sp>
          <p:nvSpPr>
            <p:cNvPr id="721" name="Google Shape;721;p96"/>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96"/>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96"/>
            <p:cNvSpPr/>
            <p:nvPr/>
          </p:nvSpPr>
          <p:spPr>
            <a:xfrm>
              <a:off x="0" y="4876000"/>
              <a:ext cx="45720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_1">
    <p:spTree>
      <p:nvGrpSpPr>
        <p:cNvPr id="724" name="Shape 724"/>
        <p:cNvGrpSpPr/>
        <p:nvPr/>
      </p:nvGrpSpPr>
      <p:grpSpPr>
        <a:xfrm>
          <a:off x="0" y="0"/>
          <a:ext cx="0" cy="0"/>
          <a:chOff x="0" y="0"/>
          <a:chExt cx="0" cy="0"/>
        </a:xfrm>
      </p:grpSpPr>
      <p:sp>
        <p:nvSpPr>
          <p:cNvPr id="725" name="Google Shape;725;p97"/>
          <p:cNvSpPr txBox="1"/>
          <p:nvPr>
            <p:ph type="title"/>
          </p:nvPr>
        </p:nvSpPr>
        <p:spPr>
          <a:xfrm>
            <a:off x="5054000" y="1553650"/>
            <a:ext cx="2395500" cy="646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lgn="r">
              <a:spcBef>
                <a:spcPts val="0"/>
              </a:spcBef>
              <a:spcAft>
                <a:spcPts val="0"/>
              </a:spcAft>
              <a:buSzPts val="3000"/>
              <a:buNone/>
              <a:defRPr/>
            </a:lvl2pPr>
            <a:lvl3pPr lvl="2" algn="r">
              <a:spcBef>
                <a:spcPts val="0"/>
              </a:spcBef>
              <a:spcAft>
                <a:spcPts val="0"/>
              </a:spcAft>
              <a:buSzPts val="3000"/>
              <a:buNone/>
              <a:defRPr/>
            </a:lvl3pPr>
            <a:lvl4pPr lvl="3" algn="r">
              <a:spcBef>
                <a:spcPts val="0"/>
              </a:spcBef>
              <a:spcAft>
                <a:spcPts val="0"/>
              </a:spcAft>
              <a:buSzPts val="3000"/>
              <a:buNone/>
              <a:defRPr/>
            </a:lvl4pPr>
            <a:lvl5pPr lvl="4" algn="r">
              <a:spcBef>
                <a:spcPts val="0"/>
              </a:spcBef>
              <a:spcAft>
                <a:spcPts val="0"/>
              </a:spcAft>
              <a:buSzPts val="3000"/>
              <a:buNone/>
              <a:defRPr/>
            </a:lvl5pPr>
            <a:lvl6pPr lvl="5" algn="r">
              <a:spcBef>
                <a:spcPts val="0"/>
              </a:spcBef>
              <a:spcAft>
                <a:spcPts val="0"/>
              </a:spcAft>
              <a:buSzPts val="3000"/>
              <a:buNone/>
              <a:defRPr/>
            </a:lvl6pPr>
            <a:lvl7pPr lvl="6" algn="r">
              <a:spcBef>
                <a:spcPts val="0"/>
              </a:spcBef>
              <a:spcAft>
                <a:spcPts val="0"/>
              </a:spcAft>
              <a:buSzPts val="3000"/>
              <a:buNone/>
              <a:defRPr/>
            </a:lvl7pPr>
            <a:lvl8pPr lvl="7" algn="r">
              <a:spcBef>
                <a:spcPts val="0"/>
              </a:spcBef>
              <a:spcAft>
                <a:spcPts val="0"/>
              </a:spcAft>
              <a:buSzPts val="3000"/>
              <a:buNone/>
              <a:defRPr/>
            </a:lvl8pPr>
            <a:lvl9pPr lvl="8" algn="r">
              <a:spcBef>
                <a:spcPts val="0"/>
              </a:spcBef>
              <a:spcAft>
                <a:spcPts val="0"/>
              </a:spcAft>
              <a:buSzPts val="3000"/>
              <a:buNone/>
              <a:defRPr/>
            </a:lvl9pPr>
          </a:lstStyle>
          <a:p/>
        </p:txBody>
      </p:sp>
      <p:sp>
        <p:nvSpPr>
          <p:cNvPr id="726" name="Google Shape;726;p97"/>
          <p:cNvSpPr txBox="1"/>
          <p:nvPr>
            <p:ph idx="1" type="subTitle"/>
          </p:nvPr>
        </p:nvSpPr>
        <p:spPr>
          <a:xfrm>
            <a:off x="5054000" y="2248025"/>
            <a:ext cx="2395500" cy="1293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r">
              <a:lnSpc>
                <a:spcPct val="100000"/>
              </a:lnSpc>
              <a:spcBef>
                <a:spcPts val="0"/>
              </a:spcBef>
              <a:spcAft>
                <a:spcPts val="0"/>
              </a:spcAft>
              <a:buSzPts val="1200"/>
              <a:buNone/>
              <a:defRPr/>
            </a:lvl2pPr>
            <a:lvl3pPr lvl="2" algn="r">
              <a:lnSpc>
                <a:spcPct val="100000"/>
              </a:lnSpc>
              <a:spcBef>
                <a:spcPts val="0"/>
              </a:spcBef>
              <a:spcAft>
                <a:spcPts val="0"/>
              </a:spcAft>
              <a:buSzPts val="1200"/>
              <a:buNone/>
              <a:defRPr/>
            </a:lvl3pPr>
            <a:lvl4pPr lvl="3" algn="r">
              <a:lnSpc>
                <a:spcPct val="100000"/>
              </a:lnSpc>
              <a:spcBef>
                <a:spcPts val="0"/>
              </a:spcBef>
              <a:spcAft>
                <a:spcPts val="0"/>
              </a:spcAft>
              <a:buSzPts val="1200"/>
              <a:buNone/>
              <a:defRPr/>
            </a:lvl4pPr>
            <a:lvl5pPr lvl="4" algn="r">
              <a:lnSpc>
                <a:spcPct val="100000"/>
              </a:lnSpc>
              <a:spcBef>
                <a:spcPts val="0"/>
              </a:spcBef>
              <a:spcAft>
                <a:spcPts val="0"/>
              </a:spcAft>
              <a:buSzPts val="1200"/>
              <a:buNone/>
              <a:defRPr/>
            </a:lvl5pPr>
            <a:lvl6pPr lvl="5" algn="r">
              <a:lnSpc>
                <a:spcPct val="100000"/>
              </a:lnSpc>
              <a:spcBef>
                <a:spcPts val="0"/>
              </a:spcBef>
              <a:spcAft>
                <a:spcPts val="0"/>
              </a:spcAft>
              <a:buSzPts val="1200"/>
              <a:buNone/>
              <a:defRPr/>
            </a:lvl6pPr>
            <a:lvl7pPr lvl="6" algn="r">
              <a:lnSpc>
                <a:spcPct val="100000"/>
              </a:lnSpc>
              <a:spcBef>
                <a:spcPts val="0"/>
              </a:spcBef>
              <a:spcAft>
                <a:spcPts val="0"/>
              </a:spcAft>
              <a:buSzPts val="1200"/>
              <a:buNone/>
              <a:defRPr/>
            </a:lvl7pPr>
            <a:lvl8pPr lvl="7" algn="r">
              <a:lnSpc>
                <a:spcPct val="100000"/>
              </a:lnSpc>
              <a:spcBef>
                <a:spcPts val="0"/>
              </a:spcBef>
              <a:spcAft>
                <a:spcPts val="0"/>
              </a:spcAft>
              <a:buSzPts val="1200"/>
              <a:buNone/>
              <a:defRPr/>
            </a:lvl8pPr>
            <a:lvl9pPr lvl="8" algn="r">
              <a:lnSpc>
                <a:spcPct val="100000"/>
              </a:lnSpc>
              <a:spcBef>
                <a:spcPts val="0"/>
              </a:spcBef>
              <a:spcAft>
                <a:spcPts val="0"/>
              </a:spcAft>
              <a:buSzPts val="1200"/>
              <a:buNone/>
              <a:defRPr/>
            </a:lvl9pPr>
          </a:lstStyle>
          <a:p/>
        </p:txBody>
      </p:sp>
      <p:grpSp>
        <p:nvGrpSpPr>
          <p:cNvPr id="727" name="Google Shape;727;p97"/>
          <p:cNvGrpSpPr/>
          <p:nvPr/>
        </p:nvGrpSpPr>
        <p:grpSpPr>
          <a:xfrm flipH="1">
            <a:off x="0" y="0"/>
            <a:ext cx="9144000" cy="5143625"/>
            <a:chOff x="0" y="0"/>
            <a:chExt cx="9144000" cy="5143625"/>
          </a:xfrm>
        </p:grpSpPr>
        <p:sp>
          <p:nvSpPr>
            <p:cNvPr id="728" name="Google Shape;728;p97"/>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97"/>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97"/>
            <p:cNvSpPr/>
            <p:nvPr/>
          </p:nvSpPr>
          <p:spPr>
            <a:xfrm>
              <a:off x="713100" y="0"/>
              <a:ext cx="3858900" cy="29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731" name="Shape 731"/>
        <p:cNvGrpSpPr/>
        <p:nvPr/>
      </p:nvGrpSpPr>
      <p:grpSpPr>
        <a:xfrm>
          <a:off x="0" y="0"/>
          <a:ext cx="0" cy="0"/>
          <a:chOff x="0" y="0"/>
          <a:chExt cx="0" cy="0"/>
        </a:xfrm>
      </p:grpSpPr>
      <p:sp>
        <p:nvSpPr>
          <p:cNvPr id="732" name="Google Shape;732;p98"/>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33" name="Google Shape;733;p98"/>
          <p:cNvSpPr txBox="1"/>
          <p:nvPr>
            <p:ph idx="1" type="body"/>
          </p:nvPr>
        </p:nvSpPr>
        <p:spPr>
          <a:xfrm>
            <a:off x="7990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734" name="Google Shape;734;p98"/>
          <p:cNvSpPr txBox="1"/>
          <p:nvPr>
            <p:ph idx="2" type="body"/>
          </p:nvPr>
        </p:nvSpPr>
        <p:spPr>
          <a:xfrm>
            <a:off x="4737150" y="1562000"/>
            <a:ext cx="3607800" cy="2058600"/>
          </a:xfrm>
          <a:prstGeom prst="rect">
            <a:avLst/>
          </a:prstGeom>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Char char="■"/>
              <a:defRPr sz="12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1600"/>
              </a:spcBef>
              <a:spcAft>
                <a:spcPts val="0"/>
              </a:spcAft>
              <a:buSzPts val="1200"/>
              <a:buChar char="■"/>
              <a:defRPr sz="1200"/>
            </a:lvl3pPr>
            <a:lvl4pPr indent="-304800" lvl="3" marL="1828800">
              <a:lnSpc>
                <a:spcPct val="100000"/>
              </a:lnSpc>
              <a:spcBef>
                <a:spcPts val="1600"/>
              </a:spcBef>
              <a:spcAft>
                <a:spcPts val="0"/>
              </a:spcAft>
              <a:buSzPts val="1200"/>
              <a:buChar char="●"/>
              <a:defRPr sz="1200"/>
            </a:lvl4pPr>
            <a:lvl5pPr indent="-304800" lvl="4" marL="2286000">
              <a:lnSpc>
                <a:spcPct val="100000"/>
              </a:lnSpc>
              <a:spcBef>
                <a:spcPts val="1600"/>
              </a:spcBef>
              <a:spcAft>
                <a:spcPts val="0"/>
              </a:spcAft>
              <a:buSzPts val="1200"/>
              <a:buChar char="○"/>
              <a:defRPr sz="1200"/>
            </a:lvl5pPr>
            <a:lvl6pPr indent="-304800" lvl="5" marL="2743200">
              <a:lnSpc>
                <a:spcPct val="100000"/>
              </a:lnSpc>
              <a:spcBef>
                <a:spcPts val="1600"/>
              </a:spcBef>
              <a:spcAft>
                <a:spcPts val="0"/>
              </a:spcAft>
              <a:buSzPts val="1200"/>
              <a:buChar char="■"/>
              <a:defRPr sz="1200"/>
            </a:lvl6pPr>
            <a:lvl7pPr indent="-304800" lvl="6" marL="3200400">
              <a:lnSpc>
                <a:spcPct val="100000"/>
              </a:lnSpc>
              <a:spcBef>
                <a:spcPts val="1600"/>
              </a:spcBef>
              <a:spcAft>
                <a:spcPts val="0"/>
              </a:spcAft>
              <a:buSzPts val="1200"/>
              <a:buChar char="●"/>
              <a:defRPr sz="1200"/>
            </a:lvl7pPr>
            <a:lvl8pPr indent="-304800" lvl="7" marL="3657600">
              <a:lnSpc>
                <a:spcPct val="100000"/>
              </a:lnSpc>
              <a:spcBef>
                <a:spcPts val="1600"/>
              </a:spcBef>
              <a:spcAft>
                <a:spcPts val="0"/>
              </a:spcAft>
              <a:buSzPts val="1200"/>
              <a:buChar char="○"/>
              <a:defRPr sz="1200"/>
            </a:lvl8pPr>
            <a:lvl9pPr indent="-304800" lvl="8" marL="4114800">
              <a:lnSpc>
                <a:spcPct val="100000"/>
              </a:lnSpc>
              <a:spcBef>
                <a:spcPts val="1600"/>
              </a:spcBef>
              <a:spcAft>
                <a:spcPts val="1600"/>
              </a:spcAft>
              <a:buSzPts val="1200"/>
              <a:buChar char="■"/>
              <a:defRPr sz="1200"/>
            </a:lvl9pPr>
          </a:lstStyle>
          <a:p/>
        </p:txBody>
      </p:sp>
      <p:sp>
        <p:nvSpPr>
          <p:cNvPr id="735" name="Google Shape;735;p98"/>
          <p:cNvSpPr txBox="1"/>
          <p:nvPr>
            <p:ph idx="3" type="subTitle"/>
          </p:nvPr>
        </p:nvSpPr>
        <p:spPr>
          <a:xfrm>
            <a:off x="713250" y="1129750"/>
            <a:ext cx="7717500" cy="38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grpSp>
        <p:nvGrpSpPr>
          <p:cNvPr id="736" name="Google Shape;736;p98"/>
          <p:cNvGrpSpPr/>
          <p:nvPr/>
        </p:nvGrpSpPr>
        <p:grpSpPr>
          <a:xfrm flipH="1">
            <a:off x="-75" y="0"/>
            <a:ext cx="9144175" cy="5143625"/>
            <a:chOff x="0" y="0"/>
            <a:chExt cx="9144175" cy="5143625"/>
          </a:xfrm>
        </p:grpSpPr>
        <p:sp>
          <p:nvSpPr>
            <p:cNvPr id="737" name="Google Shape;737;p98"/>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98"/>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98"/>
            <p:cNvSpPr/>
            <p:nvPr/>
          </p:nvSpPr>
          <p:spPr>
            <a:xfrm>
              <a:off x="1744975" y="4876025"/>
              <a:ext cx="73992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740" name="Shape 740"/>
        <p:cNvGrpSpPr/>
        <p:nvPr/>
      </p:nvGrpSpPr>
      <p:grpSpPr>
        <a:xfrm>
          <a:off x="0" y="0"/>
          <a:ext cx="0" cy="0"/>
          <a:chOff x="0" y="0"/>
          <a:chExt cx="0" cy="0"/>
        </a:xfrm>
      </p:grpSpPr>
      <p:sp>
        <p:nvSpPr>
          <p:cNvPr id="741" name="Google Shape;741;p99"/>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42" name="Google Shape;742;p99"/>
          <p:cNvSpPr txBox="1"/>
          <p:nvPr>
            <p:ph idx="1" type="subTitle"/>
          </p:nvPr>
        </p:nvSpPr>
        <p:spPr>
          <a:xfrm>
            <a:off x="865687" y="3069176"/>
            <a:ext cx="22386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43" name="Google Shape;743;p99"/>
          <p:cNvSpPr txBox="1"/>
          <p:nvPr>
            <p:ph idx="2" type="subTitle"/>
          </p:nvPr>
        </p:nvSpPr>
        <p:spPr>
          <a:xfrm>
            <a:off x="865687" y="23205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44" name="Google Shape;744;p99"/>
          <p:cNvSpPr txBox="1"/>
          <p:nvPr>
            <p:ph idx="3" type="subTitle"/>
          </p:nvPr>
        </p:nvSpPr>
        <p:spPr>
          <a:xfrm>
            <a:off x="6040013"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45" name="Google Shape;745;p99"/>
          <p:cNvSpPr txBox="1"/>
          <p:nvPr>
            <p:ph idx="4" type="subTitle"/>
          </p:nvPr>
        </p:nvSpPr>
        <p:spPr>
          <a:xfrm>
            <a:off x="6040013"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46" name="Google Shape;746;p99"/>
          <p:cNvSpPr txBox="1"/>
          <p:nvPr>
            <p:ph idx="5" type="subTitle"/>
          </p:nvPr>
        </p:nvSpPr>
        <p:spPr>
          <a:xfrm>
            <a:off x="3452850" y="3069176"/>
            <a:ext cx="2238300" cy="1477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47" name="Google Shape;747;p99"/>
          <p:cNvSpPr txBox="1"/>
          <p:nvPr>
            <p:ph idx="6" type="subTitle"/>
          </p:nvPr>
        </p:nvSpPr>
        <p:spPr>
          <a:xfrm>
            <a:off x="3452850" y="2320575"/>
            <a:ext cx="22383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gn="ctr">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748" name="Google Shape;748;p99"/>
          <p:cNvGrpSpPr/>
          <p:nvPr/>
        </p:nvGrpSpPr>
        <p:grpSpPr>
          <a:xfrm>
            <a:off x="-50" y="0"/>
            <a:ext cx="9144050" cy="5143625"/>
            <a:chOff x="-50" y="0"/>
            <a:chExt cx="9144050" cy="5143625"/>
          </a:xfrm>
        </p:grpSpPr>
        <p:sp>
          <p:nvSpPr>
            <p:cNvPr id="749" name="Google Shape;749;p99"/>
            <p:cNvSpPr/>
            <p:nvPr/>
          </p:nvSpPr>
          <p:spPr>
            <a:xfrm>
              <a:off x="879630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99"/>
            <p:cNvSpPr/>
            <p:nvPr/>
          </p:nvSpPr>
          <p:spPr>
            <a:xfrm>
              <a:off x="-50" y="0"/>
              <a:ext cx="347700" cy="886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99"/>
            <p:cNvSpPr/>
            <p:nvPr/>
          </p:nvSpPr>
          <p:spPr>
            <a:xfrm>
              <a:off x="0" y="4876025"/>
              <a:ext cx="9144000" cy="267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6">
    <p:spTree>
      <p:nvGrpSpPr>
        <p:cNvPr id="752" name="Shape 752"/>
        <p:cNvGrpSpPr/>
        <p:nvPr/>
      </p:nvGrpSpPr>
      <p:grpSpPr>
        <a:xfrm>
          <a:off x="0" y="0"/>
          <a:ext cx="0" cy="0"/>
          <a:chOff x="0" y="0"/>
          <a:chExt cx="0" cy="0"/>
        </a:xfrm>
      </p:grpSpPr>
      <p:sp>
        <p:nvSpPr>
          <p:cNvPr id="753" name="Google Shape;753;p100"/>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4" name="Google Shape;754;p100"/>
          <p:cNvSpPr txBox="1"/>
          <p:nvPr>
            <p:ph idx="1" type="subTitle"/>
          </p:nvPr>
        </p:nvSpPr>
        <p:spPr>
          <a:xfrm>
            <a:off x="1676225" y="1684061"/>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55" name="Google Shape;755;p100"/>
          <p:cNvSpPr txBox="1"/>
          <p:nvPr>
            <p:ph idx="2" type="subTitle"/>
          </p:nvPr>
        </p:nvSpPr>
        <p:spPr>
          <a:xfrm>
            <a:off x="1676225" y="1209263"/>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56" name="Google Shape;756;p100"/>
          <p:cNvSpPr txBox="1"/>
          <p:nvPr>
            <p:ph idx="3" type="subTitle"/>
          </p:nvPr>
        </p:nvSpPr>
        <p:spPr>
          <a:xfrm>
            <a:off x="1676225" y="3435225"/>
            <a:ext cx="27159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57" name="Google Shape;757;p100"/>
          <p:cNvSpPr txBox="1"/>
          <p:nvPr>
            <p:ph idx="4" type="subTitle"/>
          </p:nvPr>
        </p:nvSpPr>
        <p:spPr>
          <a:xfrm>
            <a:off x="1676225" y="2960428"/>
            <a:ext cx="27159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58" name="Google Shape;758;p100"/>
          <p:cNvSpPr txBox="1"/>
          <p:nvPr>
            <p:ph idx="5" type="subTitle"/>
          </p:nvPr>
        </p:nvSpPr>
        <p:spPr>
          <a:xfrm>
            <a:off x="5716375" y="1684050"/>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59" name="Google Shape;759;p100"/>
          <p:cNvSpPr txBox="1"/>
          <p:nvPr>
            <p:ph idx="6" type="subTitle"/>
          </p:nvPr>
        </p:nvSpPr>
        <p:spPr>
          <a:xfrm>
            <a:off x="5716379" y="1209250"/>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60" name="Google Shape;760;p100"/>
          <p:cNvSpPr txBox="1"/>
          <p:nvPr>
            <p:ph idx="7" type="subTitle"/>
          </p:nvPr>
        </p:nvSpPr>
        <p:spPr>
          <a:xfrm>
            <a:off x="5716375" y="3435225"/>
            <a:ext cx="2714400" cy="109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61" name="Google Shape;761;p100"/>
          <p:cNvSpPr txBox="1"/>
          <p:nvPr>
            <p:ph idx="8" type="subTitle"/>
          </p:nvPr>
        </p:nvSpPr>
        <p:spPr>
          <a:xfrm>
            <a:off x="5716379" y="2960426"/>
            <a:ext cx="2714400" cy="492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762" name="Google Shape;762;p100"/>
          <p:cNvGrpSpPr/>
          <p:nvPr/>
        </p:nvGrpSpPr>
        <p:grpSpPr>
          <a:xfrm>
            <a:off x="0" y="0"/>
            <a:ext cx="9144000" cy="5143650"/>
            <a:chOff x="0" y="0"/>
            <a:chExt cx="9144000" cy="5143650"/>
          </a:xfrm>
        </p:grpSpPr>
        <p:sp>
          <p:nvSpPr>
            <p:cNvPr id="763" name="Google Shape;763;p100"/>
            <p:cNvSpPr/>
            <p:nvPr/>
          </p:nvSpPr>
          <p:spPr>
            <a:xfrm>
              <a:off x="0" y="0"/>
              <a:ext cx="1670700" cy="291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00"/>
            <p:cNvSpPr/>
            <p:nvPr/>
          </p:nvSpPr>
          <p:spPr>
            <a:xfrm>
              <a:off x="8796300" y="1379250"/>
              <a:ext cx="347700" cy="3764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765" name="Shape 765"/>
        <p:cNvGrpSpPr/>
        <p:nvPr/>
      </p:nvGrpSpPr>
      <p:grpSpPr>
        <a:xfrm>
          <a:off x="0" y="0"/>
          <a:ext cx="0" cy="0"/>
          <a:chOff x="0" y="0"/>
          <a:chExt cx="0" cy="0"/>
        </a:xfrm>
      </p:grpSpPr>
      <p:sp>
        <p:nvSpPr>
          <p:cNvPr id="766" name="Google Shape;766;p101"/>
          <p:cNvSpPr txBox="1"/>
          <p:nvPr>
            <p:ph type="title"/>
          </p:nvPr>
        </p:nvSpPr>
        <p:spPr>
          <a:xfrm>
            <a:off x="713225" y="444725"/>
            <a:ext cx="7717500" cy="552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67" name="Google Shape;767;p101"/>
          <p:cNvSpPr txBox="1"/>
          <p:nvPr>
            <p:ph idx="1" type="subTitle"/>
          </p:nvPr>
        </p:nvSpPr>
        <p:spPr>
          <a:xfrm>
            <a:off x="7132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68" name="Google Shape;768;p101"/>
          <p:cNvSpPr txBox="1"/>
          <p:nvPr>
            <p:ph idx="2" type="subTitle"/>
          </p:nvPr>
        </p:nvSpPr>
        <p:spPr>
          <a:xfrm>
            <a:off x="7132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69" name="Google Shape;769;p101"/>
          <p:cNvSpPr txBox="1"/>
          <p:nvPr>
            <p:ph idx="3" type="subTitle"/>
          </p:nvPr>
        </p:nvSpPr>
        <p:spPr>
          <a:xfrm>
            <a:off x="619215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70" name="Google Shape;770;p101"/>
          <p:cNvSpPr txBox="1"/>
          <p:nvPr>
            <p:ph idx="4" type="subTitle"/>
          </p:nvPr>
        </p:nvSpPr>
        <p:spPr>
          <a:xfrm>
            <a:off x="619215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71" name="Google Shape;771;p101"/>
          <p:cNvSpPr txBox="1"/>
          <p:nvPr>
            <p:ph idx="5" type="subTitle"/>
          </p:nvPr>
        </p:nvSpPr>
        <p:spPr>
          <a:xfrm>
            <a:off x="3452700" y="1887625"/>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72" name="Google Shape;772;p101"/>
          <p:cNvSpPr txBox="1"/>
          <p:nvPr>
            <p:ph idx="6" type="subTitle"/>
          </p:nvPr>
        </p:nvSpPr>
        <p:spPr>
          <a:xfrm>
            <a:off x="3452700" y="1159675"/>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73" name="Google Shape;773;p101"/>
          <p:cNvSpPr txBox="1"/>
          <p:nvPr>
            <p:ph idx="7" type="subTitle"/>
          </p:nvPr>
        </p:nvSpPr>
        <p:spPr>
          <a:xfrm>
            <a:off x="7132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74" name="Google Shape;774;p101"/>
          <p:cNvSpPr txBox="1"/>
          <p:nvPr>
            <p:ph idx="8" type="subTitle"/>
          </p:nvPr>
        </p:nvSpPr>
        <p:spPr>
          <a:xfrm>
            <a:off x="7132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75" name="Google Shape;775;p101"/>
          <p:cNvSpPr txBox="1"/>
          <p:nvPr>
            <p:ph idx="9" type="subTitle"/>
          </p:nvPr>
        </p:nvSpPr>
        <p:spPr>
          <a:xfrm>
            <a:off x="619215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76" name="Google Shape;776;p101"/>
          <p:cNvSpPr txBox="1"/>
          <p:nvPr>
            <p:ph idx="13" type="subTitle"/>
          </p:nvPr>
        </p:nvSpPr>
        <p:spPr>
          <a:xfrm>
            <a:off x="619215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sp>
        <p:nvSpPr>
          <p:cNvPr id="777" name="Google Shape;777;p101"/>
          <p:cNvSpPr txBox="1"/>
          <p:nvPr>
            <p:ph idx="14" type="subTitle"/>
          </p:nvPr>
        </p:nvSpPr>
        <p:spPr>
          <a:xfrm>
            <a:off x="3452700" y="3666200"/>
            <a:ext cx="2238600" cy="923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nSpc>
                <a:spcPct val="100000"/>
              </a:lnSpc>
              <a:spcBef>
                <a:spcPts val="0"/>
              </a:spcBef>
              <a:spcAft>
                <a:spcPts val="0"/>
              </a:spcAft>
              <a:buSzPts val="1200"/>
              <a:buNone/>
              <a:defRPr/>
            </a:lvl2pPr>
            <a:lvl3pPr lvl="2">
              <a:lnSpc>
                <a:spcPct val="100000"/>
              </a:lnSpc>
              <a:spcBef>
                <a:spcPts val="0"/>
              </a:spcBef>
              <a:spcAft>
                <a:spcPts val="0"/>
              </a:spcAft>
              <a:buSzPts val="1200"/>
              <a:buNone/>
              <a:defRPr/>
            </a:lvl3pPr>
            <a:lvl4pPr lvl="3">
              <a:lnSpc>
                <a:spcPct val="100000"/>
              </a:lnSpc>
              <a:spcBef>
                <a:spcPts val="0"/>
              </a:spcBef>
              <a:spcAft>
                <a:spcPts val="0"/>
              </a:spcAft>
              <a:buSzPts val="1200"/>
              <a:buNone/>
              <a:defRPr/>
            </a:lvl4pPr>
            <a:lvl5pPr lvl="4">
              <a:lnSpc>
                <a:spcPct val="100000"/>
              </a:lnSpc>
              <a:spcBef>
                <a:spcPts val="0"/>
              </a:spcBef>
              <a:spcAft>
                <a:spcPts val="0"/>
              </a:spcAft>
              <a:buSzPts val="1200"/>
              <a:buNone/>
              <a:defRPr/>
            </a:lvl5pPr>
            <a:lvl6pPr lvl="5">
              <a:lnSpc>
                <a:spcPct val="100000"/>
              </a:lnSpc>
              <a:spcBef>
                <a:spcPts val="0"/>
              </a:spcBef>
              <a:spcAft>
                <a:spcPts val="0"/>
              </a:spcAft>
              <a:buSzPts val="1200"/>
              <a:buNone/>
              <a:defRPr/>
            </a:lvl6pPr>
            <a:lvl7pPr lvl="6">
              <a:lnSpc>
                <a:spcPct val="100000"/>
              </a:lnSpc>
              <a:spcBef>
                <a:spcPts val="0"/>
              </a:spcBef>
              <a:spcAft>
                <a:spcPts val="0"/>
              </a:spcAft>
              <a:buSzPts val="1200"/>
              <a:buNone/>
              <a:defRPr/>
            </a:lvl7pPr>
            <a:lvl8pPr lvl="7">
              <a:lnSpc>
                <a:spcPct val="100000"/>
              </a:lnSpc>
              <a:spcBef>
                <a:spcPts val="0"/>
              </a:spcBef>
              <a:spcAft>
                <a:spcPts val="0"/>
              </a:spcAft>
              <a:buSzPts val="1200"/>
              <a:buNone/>
              <a:defRPr/>
            </a:lvl8pPr>
            <a:lvl9pPr lvl="8">
              <a:lnSpc>
                <a:spcPct val="100000"/>
              </a:lnSpc>
              <a:spcBef>
                <a:spcPts val="0"/>
              </a:spcBef>
              <a:spcAft>
                <a:spcPts val="0"/>
              </a:spcAft>
              <a:buSzPts val="1200"/>
              <a:buNone/>
              <a:defRPr/>
            </a:lvl9pPr>
          </a:lstStyle>
          <a:p/>
        </p:txBody>
      </p:sp>
      <p:sp>
        <p:nvSpPr>
          <p:cNvPr id="778" name="Google Shape;778;p101"/>
          <p:cNvSpPr txBox="1"/>
          <p:nvPr>
            <p:ph idx="15" type="subTitle"/>
          </p:nvPr>
        </p:nvSpPr>
        <p:spPr>
          <a:xfrm>
            <a:off x="3452700" y="2938250"/>
            <a:ext cx="2238600" cy="800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Poppins SemiBold"/>
              <a:buNone/>
              <a:defRPr sz="2000">
                <a:latin typeface="Poppins SemiBold"/>
                <a:ea typeface="Poppins SemiBold"/>
                <a:cs typeface="Poppins SemiBold"/>
                <a:sym typeface="Poppins SemiBold"/>
              </a:defRPr>
            </a:lvl1pPr>
            <a:lvl2pPr lvl="1">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2pPr>
            <a:lvl3pPr lvl="2">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3pPr>
            <a:lvl4pPr lvl="3">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4pPr>
            <a:lvl5pPr lvl="4">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5pPr>
            <a:lvl6pPr lvl="5">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6pPr>
            <a:lvl7pPr lvl="6">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7pPr>
            <a:lvl8pPr lvl="7">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8pPr>
            <a:lvl9pPr lvl="8">
              <a:lnSpc>
                <a:spcPct val="100000"/>
              </a:lnSpc>
              <a:spcBef>
                <a:spcPts val="0"/>
              </a:spcBef>
              <a:spcAft>
                <a:spcPts val="0"/>
              </a:spcAft>
              <a:buSzPts val="2400"/>
              <a:buFont typeface="Poppins SemiBold"/>
              <a:buNone/>
              <a:defRPr sz="2400">
                <a:latin typeface="Poppins SemiBold"/>
                <a:ea typeface="Poppins SemiBold"/>
                <a:cs typeface="Poppins SemiBold"/>
                <a:sym typeface="Poppins SemiBold"/>
              </a:defRPr>
            </a:lvl9pPr>
          </a:lstStyle>
          <a:p/>
        </p:txBody>
      </p:sp>
      <p:grpSp>
        <p:nvGrpSpPr>
          <p:cNvPr id="779" name="Google Shape;779;p101"/>
          <p:cNvGrpSpPr/>
          <p:nvPr/>
        </p:nvGrpSpPr>
        <p:grpSpPr>
          <a:xfrm>
            <a:off x="0" y="0"/>
            <a:ext cx="9144100" cy="5143625"/>
            <a:chOff x="0" y="0"/>
            <a:chExt cx="9144100" cy="5143625"/>
          </a:xfrm>
        </p:grpSpPr>
        <p:sp>
          <p:nvSpPr>
            <p:cNvPr id="780" name="Google Shape;780;p101"/>
            <p:cNvSpPr/>
            <p:nvPr/>
          </p:nvSpPr>
          <p:spPr>
            <a:xfrm>
              <a:off x="0" y="0"/>
              <a:ext cx="347700" cy="267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01"/>
            <p:cNvSpPr/>
            <p:nvPr/>
          </p:nvSpPr>
          <p:spPr>
            <a:xfrm>
              <a:off x="0" y="0"/>
              <a:ext cx="713100" cy="53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01"/>
            <p:cNvSpPr/>
            <p:nvPr/>
          </p:nvSpPr>
          <p:spPr>
            <a:xfrm>
              <a:off x="3632800" y="4876025"/>
              <a:ext cx="55113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783" name="Shape 783"/>
        <p:cNvGrpSpPr/>
        <p:nvPr/>
      </p:nvGrpSpPr>
      <p:grpSpPr>
        <a:xfrm>
          <a:off x="0" y="0"/>
          <a:ext cx="0" cy="0"/>
          <a:chOff x="0" y="0"/>
          <a:chExt cx="0" cy="0"/>
        </a:xfrm>
      </p:grpSpPr>
      <p:sp>
        <p:nvSpPr>
          <p:cNvPr id="784" name="Google Shape;784;p102"/>
          <p:cNvSpPr txBox="1"/>
          <p:nvPr>
            <p:ph type="title"/>
          </p:nvPr>
        </p:nvSpPr>
        <p:spPr>
          <a:xfrm>
            <a:off x="4869450" y="690875"/>
            <a:ext cx="3336600" cy="1031400"/>
          </a:xfrm>
          <a:prstGeom prst="rect">
            <a:avLst/>
          </a:prstGeom>
        </p:spPr>
        <p:txBody>
          <a:bodyPr anchorCtr="0" anchor="t" bIns="91425" lIns="91425" spcFirstLastPara="1" rIns="91425" wrap="square" tIns="91425">
            <a:noAutofit/>
          </a:bodyPr>
          <a:lstStyle>
            <a:lvl1pPr lvl="0">
              <a:spcBef>
                <a:spcPts val="0"/>
              </a:spcBef>
              <a:spcAft>
                <a:spcPts val="0"/>
              </a:spcAft>
              <a:buSzPts val="7200"/>
              <a:buNone/>
              <a:defRPr sz="55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785" name="Google Shape;785;p102"/>
          <p:cNvSpPr txBox="1"/>
          <p:nvPr>
            <p:ph idx="1" type="subTitle"/>
          </p:nvPr>
        </p:nvSpPr>
        <p:spPr>
          <a:xfrm>
            <a:off x="4869461" y="2427126"/>
            <a:ext cx="3336600" cy="83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650"/>
              <a:buNone/>
              <a:defRPr b="1" sz="1400"/>
            </a:lvl1pPr>
            <a:lvl2pPr lvl="1" algn="ctr">
              <a:lnSpc>
                <a:spcPct val="100000"/>
              </a:lnSpc>
              <a:spcBef>
                <a:spcPts val="0"/>
              </a:spcBef>
              <a:spcAft>
                <a:spcPts val="0"/>
              </a:spcAft>
              <a:buSzPts val="1650"/>
              <a:buNone/>
              <a:defRPr b="1" sz="1650"/>
            </a:lvl2pPr>
            <a:lvl3pPr lvl="2" algn="ctr">
              <a:lnSpc>
                <a:spcPct val="100000"/>
              </a:lnSpc>
              <a:spcBef>
                <a:spcPts val="0"/>
              </a:spcBef>
              <a:spcAft>
                <a:spcPts val="0"/>
              </a:spcAft>
              <a:buSzPts val="1650"/>
              <a:buNone/>
              <a:defRPr b="1" sz="1650"/>
            </a:lvl3pPr>
            <a:lvl4pPr lvl="3" algn="ctr">
              <a:lnSpc>
                <a:spcPct val="100000"/>
              </a:lnSpc>
              <a:spcBef>
                <a:spcPts val="0"/>
              </a:spcBef>
              <a:spcAft>
                <a:spcPts val="0"/>
              </a:spcAft>
              <a:buSzPts val="1650"/>
              <a:buNone/>
              <a:defRPr b="1" sz="1650"/>
            </a:lvl4pPr>
            <a:lvl5pPr lvl="4" algn="ctr">
              <a:lnSpc>
                <a:spcPct val="100000"/>
              </a:lnSpc>
              <a:spcBef>
                <a:spcPts val="0"/>
              </a:spcBef>
              <a:spcAft>
                <a:spcPts val="0"/>
              </a:spcAft>
              <a:buSzPts val="1650"/>
              <a:buNone/>
              <a:defRPr b="1" sz="1650"/>
            </a:lvl5pPr>
            <a:lvl6pPr lvl="5" algn="ctr">
              <a:lnSpc>
                <a:spcPct val="100000"/>
              </a:lnSpc>
              <a:spcBef>
                <a:spcPts val="0"/>
              </a:spcBef>
              <a:spcAft>
                <a:spcPts val="0"/>
              </a:spcAft>
              <a:buSzPts val="1650"/>
              <a:buNone/>
              <a:defRPr b="1" sz="1650"/>
            </a:lvl6pPr>
            <a:lvl7pPr lvl="6" algn="ctr">
              <a:lnSpc>
                <a:spcPct val="100000"/>
              </a:lnSpc>
              <a:spcBef>
                <a:spcPts val="0"/>
              </a:spcBef>
              <a:spcAft>
                <a:spcPts val="0"/>
              </a:spcAft>
              <a:buSzPts val="1650"/>
              <a:buNone/>
              <a:defRPr b="1" sz="1650"/>
            </a:lvl7pPr>
            <a:lvl8pPr lvl="7" algn="ctr">
              <a:lnSpc>
                <a:spcPct val="100000"/>
              </a:lnSpc>
              <a:spcBef>
                <a:spcPts val="0"/>
              </a:spcBef>
              <a:spcAft>
                <a:spcPts val="0"/>
              </a:spcAft>
              <a:buSzPts val="1650"/>
              <a:buNone/>
              <a:defRPr b="1" sz="1650"/>
            </a:lvl8pPr>
            <a:lvl9pPr lvl="8" algn="ctr">
              <a:lnSpc>
                <a:spcPct val="100000"/>
              </a:lnSpc>
              <a:spcBef>
                <a:spcPts val="0"/>
              </a:spcBef>
              <a:spcAft>
                <a:spcPts val="0"/>
              </a:spcAft>
              <a:buSzPts val="1650"/>
              <a:buNone/>
              <a:defRPr b="1" sz="1650"/>
            </a:lvl9pPr>
          </a:lstStyle>
          <a:p/>
        </p:txBody>
      </p:sp>
      <p:sp>
        <p:nvSpPr>
          <p:cNvPr id="786" name="Google Shape;786;p102"/>
          <p:cNvSpPr txBox="1"/>
          <p:nvPr>
            <p:ph idx="2" type="subTitle"/>
          </p:nvPr>
        </p:nvSpPr>
        <p:spPr>
          <a:xfrm>
            <a:off x="4869450" y="3951875"/>
            <a:ext cx="3336600" cy="354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000"/>
              <a:buNone/>
              <a:defRPr sz="1100"/>
            </a:lvl1pPr>
            <a:lvl2pPr lvl="1" algn="ctr">
              <a:lnSpc>
                <a:spcPct val="100000"/>
              </a:lnSpc>
              <a:spcBef>
                <a:spcPts val="0"/>
              </a:spcBef>
              <a:spcAft>
                <a:spcPts val="0"/>
              </a:spcAft>
              <a:buSzPts val="1000"/>
              <a:buNone/>
              <a:defRPr b="1" sz="1000"/>
            </a:lvl2pPr>
            <a:lvl3pPr lvl="2" algn="ctr">
              <a:lnSpc>
                <a:spcPct val="100000"/>
              </a:lnSpc>
              <a:spcBef>
                <a:spcPts val="0"/>
              </a:spcBef>
              <a:spcAft>
                <a:spcPts val="0"/>
              </a:spcAft>
              <a:buSzPts val="1000"/>
              <a:buNone/>
              <a:defRPr b="1" sz="1000"/>
            </a:lvl3pPr>
            <a:lvl4pPr lvl="3" algn="ctr">
              <a:lnSpc>
                <a:spcPct val="100000"/>
              </a:lnSpc>
              <a:spcBef>
                <a:spcPts val="0"/>
              </a:spcBef>
              <a:spcAft>
                <a:spcPts val="0"/>
              </a:spcAft>
              <a:buSzPts val="1000"/>
              <a:buNone/>
              <a:defRPr b="1" sz="1000"/>
            </a:lvl4pPr>
            <a:lvl5pPr lvl="4" algn="ctr">
              <a:lnSpc>
                <a:spcPct val="100000"/>
              </a:lnSpc>
              <a:spcBef>
                <a:spcPts val="0"/>
              </a:spcBef>
              <a:spcAft>
                <a:spcPts val="0"/>
              </a:spcAft>
              <a:buSzPts val="1000"/>
              <a:buNone/>
              <a:defRPr b="1" sz="1000"/>
            </a:lvl5pPr>
            <a:lvl6pPr lvl="5" algn="ctr">
              <a:lnSpc>
                <a:spcPct val="100000"/>
              </a:lnSpc>
              <a:spcBef>
                <a:spcPts val="0"/>
              </a:spcBef>
              <a:spcAft>
                <a:spcPts val="0"/>
              </a:spcAft>
              <a:buSzPts val="1000"/>
              <a:buNone/>
              <a:defRPr b="1" sz="1000"/>
            </a:lvl6pPr>
            <a:lvl7pPr lvl="6" algn="ctr">
              <a:lnSpc>
                <a:spcPct val="100000"/>
              </a:lnSpc>
              <a:spcBef>
                <a:spcPts val="0"/>
              </a:spcBef>
              <a:spcAft>
                <a:spcPts val="0"/>
              </a:spcAft>
              <a:buSzPts val="1000"/>
              <a:buNone/>
              <a:defRPr b="1" sz="1000"/>
            </a:lvl7pPr>
            <a:lvl8pPr lvl="7" algn="ctr">
              <a:lnSpc>
                <a:spcPct val="100000"/>
              </a:lnSpc>
              <a:spcBef>
                <a:spcPts val="0"/>
              </a:spcBef>
              <a:spcAft>
                <a:spcPts val="0"/>
              </a:spcAft>
              <a:buSzPts val="1000"/>
              <a:buNone/>
              <a:defRPr b="1" sz="1000"/>
            </a:lvl8pPr>
            <a:lvl9pPr lvl="8" algn="ctr">
              <a:lnSpc>
                <a:spcPct val="100000"/>
              </a:lnSpc>
              <a:spcBef>
                <a:spcPts val="0"/>
              </a:spcBef>
              <a:spcAft>
                <a:spcPts val="0"/>
              </a:spcAft>
              <a:buSzPts val="1000"/>
              <a:buNone/>
              <a:defRPr b="1" sz="1000"/>
            </a:lvl9pPr>
          </a:lstStyle>
          <a:p/>
        </p:txBody>
      </p:sp>
      <p:grpSp>
        <p:nvGrpSpPr>
          <p:cNvPr id="787" name="Google Shape;787;p102"/>
          <p:cNvGrpSpPr/>
          <p:nvPr/>
        </p:nvGrpSpPr>
        <p:grpSpPr>
          <a:xfrm>
            <a:off x="3927875" y="0"/>
            <a:ext cx="5216100" cy="5143625"/>
            <a:chOff x="3927875" y="0"/>
            <a:chExt cx="5216100" cy="5143625"/>
          </a:xfrm>
        </p:grpSpPr>
        <p:sp>
          <p:nvSpPr>
            <p:cNvPr id="788" name="Google Shape;788;p102"/>
            <p:cNvSpPr/>
            <p:nvPr/>
          </p:nvSpPr>
          <p:spPr>
            <a:xfrm>
              <a:off x="3927875" y="4876025"/>
              <a:ext cx="52161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02"/>
            <p:cNvSpPr/>
            <p:nvPr/>
          </p:nvSpPr>
          <p:spPr>
            <a:xfrm flipH="1">
              <a:off x="6537775" y="0"/>
              <a:ext cx="2606100" cy="29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02"/>
            <p:cNvSpPr/>
            <p:nvPr/>
          </p:nvSpPr>
          <p:spPr>
            <a:xfrm flipH="1">
              <a:off x="8430775" y="0"/>
              <a:ext cx="7131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 name="Google Shape;791;p102"/>
          <p:cNvSpPr txBox="1"/>
          <p:nvPr/>
        </p:nvSpPr>
        <p:spPr>
          <a:xfrm>
            <a:off x="4869461" y="3253299"/>
            <a:ext cx="3336600" cy="69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018"/>
              <a:buNone/>
            </a:pPr>
            <a:r>
              <a:rPr lang="en" sz="1100">
                <a:solidFill>
                  <a:schemeClr val="dk1"/>
                </a:solidFill>
                <a:latin typeface="Lato"/>
                <a:ea typeface="Lato"/>
                <a:cs typeface="Lato"/>
                <a:sym typeface="Lato"/>
              </a:rPr>
              <a:t>Credits: This presentation template was created by </a:t>
            </a:r>
            <a:r>
              <a:rPr b="1" lang="en" sz="1100" u="sng">
                <a:solidFill>
                  <a:schemeClr val="dk1"/>
                </a:solidFill>
                <a:latin typeface="Lato"/>
                <a:ea typeface="Lato"/>
                <a:cs typeface="Lato"/>
                <a:sym typeface="Lato"/>
                <a:hlinkClick r:id="rId2">
                  <a:extLst>
                    <a:ext uri="{A12FA001-AC4F-418D-AE19-62706E023703}">
                      <ahyp:hlinkClr val="tx"/>
                    </a:ext>
                  </a:extLst>
                </a:hlinkClick>
              </a:rPr>
              <a:t>Slidesgo</a:t>
            </a:r>
            <a:r>
              <a:rPr lang="en" sz="1100">
                <a:solidFill>
                  <a:schemeClr val="dk1"/>
                </a:solidFill>
                <a:latin typeface="Lato"/>
                <a:ea typeface="Lato"/>
                <a:cs typeface="Lato"/>
                <a:sym typeface="Lato"/>
              </a:rPr>
              <a:t>, including icons by </a:t>
            </a:r>
            <a:r>
              <a:rPr b="1" lang="en" sz="1100" u="sng">
                <a:solidFill>
                  <a:schemeClr val="dk1"/>
                </a:solidFill>
                <a:latin typeface="Lato"/>
                <a:ea typeface="Lato"/>
                <a:cs typeface="Lato"/>
                <a:sym typeface="Lato"/>
                <a:hlinkClick r:id="rId3">
                  <a:extLst>
                    <a:ext uri="{A12FA001-AC4F-418D-AE19-62706E023703}">
                      <ahyp:hlinkClr val="tx"/>
                    </a:ext>
                  </a:extLst>
                </a:hlinkClick>
              </a:rPr>
              <a:t>Flaticon</a:t>
            </a:r>
            <a:r>
              <a:rPr lang="en" sz="1100">
                <a:solidFill>
                  <a:schemeClr val="dk1"/>
                </a:solidFill>
                <a:latin typeface="Lato"/>
                <a:ea typeface="Lato"/>
                <a:cs typeface="Lato"/>
                <a:sym typeface="Lato"/>
              </a:rPr>
              <a:t>, and infographics &amp; images by </a:t>
            </a:r>
            <a:r>
              <a:rPr b="1" lang="en" sz="1100" u="sng">
                <a:solidFill>
                  <a:schemeClr val="dk1"/>
                </a:solidFill>
                <a:latin typeface="Lato"/>
                <a:ea typeface="Lato"/>
                <a:cs typeface="Lato"/>
                <a:sym typeface="Lato"/>
                <a:hlinkClick r:id="rId4">
                  <a:extLst>
                    <a:ext uri="{A12FA001-AC4F-418D-AE19-62706E023703}">
                      <ahyp:hlinkClr val="tx"/>
                    </a:ext>
                  </a:extLst>
                </a:hlinkClick>
              </a:rPr>
              <a:t>Freepik</a:t>
            </a:r>
            <a:r>
              <a:rPr lang="en" sz="1100">
                <a:solidFill>
                  <a:schemeClr val="dk1"/>
                </a:solidFill>
                <a:latin typeface="Lato"/>
                <a:ea typeface="Lato"/>
                <a:cs typeface="Lato"/>
                <a:sym typeface="Lato"/>
              </a:rPr>
              <a:t>.</a:t>
            </a:r>
            <a:endParaRPr sz="1100">
              <a:solidFill>
                <a:schemeClr val="dk1"/>
              </a:solidFill>
              <a:latin typeface="Lato"/>
              <a:ea typeface="Lato"/>
              <a:cs typeface="Lato"/>
              <a:sym typeface="Lato"/>
            </a:endParaRPr>
          </a:p>
        </p:txBody>
      </p:sp>
      <p:sp>
        <p:nvSpPr>
          <p:cNvPr id="792" name="Google Shape;792;p102"/>
          <p:cNvSpPr/>
          <p:nvPr>
            <p:ph idx="3" type="pic"/>
          </p:nvPr>
        </p:nvSpPr>
        <p:spPr>
          <a:xfrm>
            <a:off x="0" y="539500"/>
            <a:ext cx="3931500" cy="4604100"/>
          </a:xfrm>
          <a:prstGeom prst="rect">
            <a:avLst/>
          </a:prstGeom>
          <a:noFill/>
          <a:ln>
            <a:noFill/>
          </a:ln>
        </p:spPr>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793" name="Shape 793"/>
        <p:cNvGrpSpPr/>
        <p:nvPr/>
      </p:nvGrpSpPr>
      <p:grpSpPr>
        <a:xfrm>
          <a:off x="0" y="0"/>
          <a:ext cx="0" cy="0"/>
          <a:chOff x="0" y="0"/>
          <a:chExt cx="0" cy="0"/>
        </a:xfrm>
      </p:grpSpPr>
      <p:grpSp>
        <p:nvGrpSpPr>
          <p:cNvPr id="794" name="Google Shape;794;p103"/>
          <p:cNvGrpSpPr/>
          <p:nvPr/>
        </p:nvGrpSpPr>
        <p:grpSpPr>
          <a:xfrm>
            <a:off x="0" y="0"/>
            <a:ext cx="9144000" cy="5143600"/>
            <a:chOff x="0" y="0"/>
            <a:chExt cx="9144000" cy="5143600"/>
          </a:xfrm>
        </p:grpSpPr>
        <p:sp>
          <p:nvSpPr>
            <p:cNvPr id="795" name="Google Shape;795;p103"/>
            <p:cNvSpPr/>
            <p:nvPr/>
          </p:nvSpPr>
          <p:spPr>
            <a:xfrm>
              <a:off x="8796300" y="3711150"/>
              <a:ext cx="347700" cy="1432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03"/>
            <p:cNvSpPr/>
            <p:nvPr/>
          </p:nvSpPr>
          <p:spPr>
            <a:xfrm>
              <a:off x="0" y="4876000"/>
              <a:ext cx="3990600" cy="26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03"/>
            <p:cNvSpPr/>
            <p:nvPr/>
          </p:nvSpPr>
          <p:spPr>
            <a:xfrm>
              <a:off x="0" y="0"/>
              <a:ext cx="347700" cy="206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798" name="Shape 798"/>
        <p:cNvGrpSpPr/>
        <p:nvPr/>
      </p:nvGrpSpPr>
      <p:grpSpPr>
        <a:xfrm>
          <a:off x="0" y="0"/>
          <a:ext cx="0" cy="0"/>
          <a:chOff x="0" y="0"/>
          <a:chExt cx="0" cy="0"/>
        </a:xfrm>
      </p:grpSpPr>
      <p:grpSp>
        <p:nvGrpSpPr>
          <p:cNvPr id="799" name="Google Shape;799;p104"/>
          <p:cNvGrpSpPr/>
          <p:nvPr/>
        </p:nvGrpSpPr>
        <p:grpSpPr>
          <a:xfrm flipH="1">
            <a:off x="8430775" y="0"/>
            <a:ext cx="713100" cy="5143475"/>
            <a:chOff x="0" y="0"/>
            <a:chExt cx="713100" cy="5143475"/>
          </a:xfrm>
        </p:grpSpPr>
        <p:sp>
          <p:nvSpPr>
            <p:cNvPr id="800" name="Google Shape;800;p104"/>
            <p:cNvSpPr/>
            <p:nvPr/>
          </p:nvSpPr>
          <p:spPr>
            <a:xfrm>
              <a:off x="0" y="0"/>
              <a:ext cx="347700" cy="460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04"/>
            <p:cNvSpPr/>
            <p:nvPr/>
          </p:nvSpPr>
          <p:spPr>
            <a:xfrm>
              <a:off x="0" y="4608575"/>
              <a:ext cx="713100" cy="5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20" Type="http://schemas.openxmlformats.org/officeDocument/2006/relationships/slideLayout" Target="../slideLayouts/slideLayout207.xml"/><Relationship Id="rId11" Type="http://schemas.openxmlformats.org/officeDocument/2006/relationships/slideLayout" Target="../slideLayouts/slideLayout198.xml"/><Relationship Id="rId22" Type="http://schemas.openxmlformats.org/officeDocument/2006/relationships/slideLayout" Target="../slideLayouts/slideLayout209.xml"/><Relationship Id="rId10" Type="http://schemas.openxmlformats.org/officeDocument/2006/relationships/slideLayout" Target="../slideLayouts/slideLayout197.xml"/><Relationship Id="rId21" Type="http://schemas.openxmlformats.org/officeDocument/2006/relationships/slideLayout" Target="../slideLayouts/slideLayout208.xml"/><Relationship Id="rId13" Type="http://schemas.openxmlformats.org/officeDocument/2006/relationships/slideLayout" Target="../slideLayouts/slideLayout200.xml"/><Relationship Id="rId12" Type="http://schemas.openxmlformats.org/officeDocument/2006/relationships/slideLayout" Target="../slideLayouts/slideLayout199.xml"/><Relationship Id="rId23" Type="http://schemas.openxmlformats.org/officeDocument/2006/relationships/theme" Target="../theme/theme1.xml"/><Relationship Id="rId1" Type="http://schemas.openxmlformats.org/officeDocument/2006/relationships/slideLayout" Target="../slideLayouts/slideLayout188.xml"/><Relationship Id="rId2" Type="http://schemas.openxmlformats.org/officeDocument/2006/relationships/slideLayout" Target="../slideLayouts/slideLayout189.xml"/><Relationship Id="rId3" Type="http://schemas.openxmlformats.org/officeDocument/2006/relationships/slideLayout" Target="../slideLayouts/slideLayout190.xml"/><Relationship Id="rId4" Type="http://schemas.openxmlformats.org/officeDocument/2006/relationships/slideLayout" Target="../slideLayouts/slideLayout191.xml"/><Relationship Id="rId9" Type="http://schemas.openxmlformats.org/officeDocument/2006/relationships/slideLayout" Target="../slideLayouts/slideLayout196.xml"/><Relationship Id="rId15" Type="http://schemas.openxmlformats.org/officeDocument/2006/relationships/slideLayout" Target="../slideLayouts/slideLayout202.xml"/><Relationship Id="rId14" Type="http://schemas.openxmlformats.org/officeDocument/2006/relationships/slideLayout" Target="../slideLayouts/slideLayout201.xml"/><Relationship Id="rId17" Type="http://schemas.openxmlformats.org/officeDocument/2006/relationships/slideLayout" Target="../slideLayouts/slideLayout204.xml"/><Relationship Id="rId16" Type="http://schemas.openxmlformats.org/officeDocument/2006/relationships/slideLayout" Target="../slideLayouts/slideLayout203.xml"/><Relationship Id="rId5" Type="http://schemas.openxmlformats.org/officeDocument/2006/relationships/slideLayout" Target="../slideLayouts/slideLayout192.xml"/><Relationship Id="rId19" Type="http://schemas.openxmlformats.org/officeDocument/2006/relationships/slideLayout" Target="../slideLayouts/slideLayout206.xml"/><Relationship Id="rId6" Type="http://schemas.openxmlformats.org/officeDocument/2006/relationships/slideLayout" Target="../slideLayouts/slideLayout193.xml"/><Relationship Id="rId18" Type="http://schemas.openxmlformats.org/officeDocument/2006/relationships/slideLayout" Target="../slideLayouts/slideLayout205.xml"/><Relationship Id="rId7" Type="http://schemas.openxmlformats.org/officeDocument/2006/relationships/slideLayout" Target="../slideLayouts/slideLayout194.xml"/><Relationship Id="rId8" Type="http://schemas.openxmlformats.org/officeDocument/2006/relationships/slideLayout" Target="../slideLayouts/slideLayout195.xml"/></Relationships>
</file>

<file path=ppt/slideMasters/_rels/slideMaster11.xml.rels><?xml version="1.0" encoding="UTF-8" standalone="yes"?><Relationships xmlns="http://schemas.openxmlformats.org/package/2006/relationships"><Relationship Id="rId20" Type="http://schemas.openxmlformats.org/officeDocument/2006/relationships/slideLayout" Target="../slideLayouts/slideLayout229.xml"/><Relationship Id="rId11" Type="http://schemas.openxmlformats.org/officeDocument/2006/relationships/slideLayout" Target="../slideLayouts/slideLayout220.xml"/><Relationship Id="rId22" Type="http://schemas.openxmlformats.org/officeDocument/2006/relationships/slideLayout" Target="../slideLayouts/slideLayout231.xml"/><Relationship Id="rId10" Type="http://schemas.openxmlformats.org/officeDocument/2006/relationships/slideLayout" Target="../slideLayouts/slideLayout219.xml"/><Relationship Id="rId21" Type="http://schemas.openxmlformats.org/officeDocument/2006/relationships/slideLayout" Target="../slideLayouts/slideLayout230.xml"/><Relationship Id="rId13" Type="http://schemas.openxmlformats.org/officeDocument/2006/relationships/slideLayout" Target="../slideLayouts/slideLayout222.xml"/><Relationship Id="rId12" Type="http://schemas.openxmlformats.org/officeDocument/2006/relationships/slideLayout" Target="../slideLayouts/slideLayout221.xml"/><Relationship Id="rId23" Type="http://schemas.openxmlformats.org/officeDocument/2006/relationships/theme" Target="../theme/theme3.xml"/><Relationship Id="rId1" Type="http://schemas.openxmlformats.org/officeDocument/2006/relationships/slideLayout" Target="../slideLayouts/slideLayout210.xml"/><Relationship Id="rId2" Type="http://schemas.openxmlformats.org/officeDocument/2006/relationships/slideLayout" Target="../slideLayouts/slideLayout211.xml"/><Relationship Id="rId3" Type="http://schemas.openxmlformats.org/officeDocument/2006/relationships/slideLayout" Target="../slideLayouts/slideLayout212.xml"/><Relationship Id="rId4" Type="http://schemas.openxmlformats.org/officeDocument/2006/relationships/slideLayout" Target="../slideLayouts/slideLayout213.xml"/><Relationship Id="rId9" Type="http://schemas.openxmlformats.org/officeDocument/2006/relationships/slideLayout" Target="../slideLayouts/slideLayout218.xml"/><Relationship Id="rId15" Type="http://schemas.openxmlformats.org/officeDocument/2006/relationships/slideLayout" Target="../slideLayouts/slideLayout224.xml"/><Relationship Id="rId14" Type="http://schemas.openxmlformats.org/officeDocument/2006/relationships/slideLayout" Target="../slideLayouts/slideLayout223.xml"/><Relationship Id="rId17" Type="http://schemas.openxmlformats.org/officeDocument/2006/relationships/slideLayout" Target="../slideLayouts/slideLayout226.xml"/><Relationship Id="rId16" Type="http://schemas.openxmlformats.org/officeDocument/2006/relationships/slideLayout" Target="../slideLayouts/slideLayout225.xml"/><Relationship Id="rId5" Type="http://schemas.openxmlformats.org/officeDocument/2006/relationships/slideLayout" Target="../slideLayouts/slideLayout214.xml"/><Relationship Id="rId19" Type="http://schemas.openxmlformats.org/officeDocument/2006/relationships/slideLayout" Target="../slideLayouts/slideLayout228.xml"/><Relationship Id="rId6" Type="http://schemas.openxmlformats.org/officeDocument/2006/relationships/slideLayout" Target="../slideLayouts/slideLayout215.xml"/><Relationship Id="rId18" Type="http://schemas.openxmlformats.org/officeDocument/2006/relationships/slideLayout" Target="../slideLayouts/slideLayout227.xml"/><Relationship Id="rId7" Type="http://schemas.openxmlformats.org/officeDocument/2006/relationships/slideLayout" Target="../slideLayouts/slideLayout216.xml"/><Relationship Id="rId8" Type="http://schemas.openxmlformats.org/officeDocument/2006/relationships/slideLayout" Target="../slideLayouts/slideLayout217.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23"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3.xml"/><Relationship Id="rId11" Type="http://schemas.openxmlformats.org/officeDocument/2006/relationships/slideLayout" Target="../slideLayouts/slideLayout44.xml"/><Relationship Id="rId22" Type="http://schemas.openxmlformats.org/officeDocument/2006/relationships/slideLayout" Target="../slideLayouts/slideLayout55.xml"/><Relationship Id="rId10" Type="http://schemas.openxmlformats.org/officeDocument/2006/relationships/slideLayout" Target="../slideLayouts/slideLayout43.xml"/><Relationship Id="rId21" Type="http://schemas.openxmlformats.org/officeDocument/2006/relationships/slideLayout" Target="../slideLayouts/slideLayout54.xml"/><Relationship Id="rId13" Type="http://schemas.openxmlformats.org/officeDocument/2006/relationships/slideLayout" Target="../slideLayouts/slideLayout46.xml"/><Relationship Id="rId12" Type="http://schemas.openxmlformats.org/officeDocument/2006/relationships/slideLayout" Target="../slideLayouts/slideLayout45.xml"/><Relationship Id="rId23" Type="http://schemas.openxmlformats.org/officeDocument/2006/relationships/theme" Target="../theme/theme5.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5" Type="http://schemas.openxmlformats.org/officeDocument/2006/relationships/slideLayout" Target="../slideLayouts/slideLayout48.xml"/><Relationship Id="rId14" Type="http://schemas.openxmlformats.org/officeDocument/2006/relationships/slideLayout" Target="../slideLayouts/slideLayout47.xml"/><Relationship Id="rId17" Type="http://schemas.openxmlformats.org/officeDocument/2006/relationships/slideLayout" Target="../slideLayouts/slideLayout50.xml"/><Relationship Id="rId16" Type="http://schemas.openxmlformats.org/officeDocument/2006/relationships/slideLayout" Target="../slideLayouts/slideLayout49.xml"/><Relationship Id="rId5" Type="http://schemas.openxmlformats.org/officeDocument/2006/relationships/slideLayout" Target="../slideLayouts/slideLayout38.xml"/><Relationship Id="rId19" Type="http://schemas.openxmlformats.org/officeDocument/2006/relationships/slideLayout" Target="../slideLayouts/slideLayout52.xml"/><Relationship Id="rId6" Type="http://schemas.openxmlformats.org/officeDocument/2006/relationships/slideLayout" Target="../slideLayouts/slideLayout39.xml"/><Relationship Id="rId18" Type="http://schemas.openxmlformats.org/officeDocument/2006/relationships/slideLayout" Target="../slideLayouts/slideLayout51.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75.xml"/><Relationship Id="rId11" Type="http://schemas.openxmlformats.org/officeDocument/2006/relationships/slideLayout" Target="../slideLayouts/slideLayout66.xml"/><Relationship Id="rId22" Type="http://schemas.openxmlformats.org/officeDocument/2006/relationships/slideLayout" Target="../slideLayouts/slideLayout77.xml"/><Relationship Id="rId10" Type="http://schemas.openxmlformats.org/officeDocument/2006/relationships/slideLayout" Target="../slideLayouts/slideLayout65.xml"/><Relationship Id="rId21" Type="http://schemas.openxmlformats.org/officeDocument/2006/relationships/slideLayout" Target="../slideLayouts/slideLayout76.xml"/><Relationship Id="rId13" Type="http://schemas.openxmlformats.org/officeDocument/2006/relationships/slideLayout" Target="../slideLayouts/slideLayout68.xml"/><Relationship Id="rId12" Type="http://schemas.openxmlformats.org/officeDocument/2006/relationships/slideLayout" Target="../slideLayouts/slideLayout67.xml"/><Relationship Id="rId23" Type="http://schemas.openxmlformats.org/officeDocument/2006/relationships/theme" Target="../theme/theme9.xml"/><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5" Type="http://schemas.openxmlformats.org/officeDocument/2006/relationships/slideLayout" Target="../slideLayouts/slideLayout70.xml"/><Relationship Id="rId14" Type="http://schemas.openxmlformats.org/officeDocument/2006/relationships/slideLayout" Target="../slideLayouts/slideLayout69.xml"/><Relationship Id="rId17" Type="http://schemas.openxmlformats.org/officeDocument/2006/relationships/slideLayout" Target="../slideLayouts/slideLayout72.xml"/><Relationship Id="rId16" Type="http://schemas.openxmlformats.org/officeDocument/2006/relationships/slideLayout" Target="../slideLayouts/slideLayout71.xml"/><Relationship Id="rId5" Type="http://schemas.openxmlformats.org/officeDocument/2006/relationships/slideLayout" Target="../slideLayouts/slideLayout60.xml"/><Relationship Id="rId19" Type="http://schemas.openxmlformats.org/officeDocument/2006/relationships/slideLayout" Target="../slideLayouts/slideLayout74.xml"/><Relationship Id="rId6" Type="http://schemas.openxmlformats.org/officeDocument/2006/relationships/slideLayout" Target="../slideLayouts/slideLayout61.xml"/><Relationship Id="rId18" Type="http://schemas.openxmlformats.org/officeDocument/2006/relationships/slideLayout" Target="../slideLayouts/slideLayout73.xml"/><Relationship Id="rId7" Type="http://schemas.openxmlformats.org/officeDocument/2006/relationships/slideLayout" Target="../slideLayouts/slideLayout62.xml"/><Relationship Id="rId8" Type="http://schemas.openxmlformats.org/officeDocument/2006/relationships/slideLayout" Target="../slideLayouts/slideLayout63.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97.xml"/><Relationship Id="rId11" Type="http://schemas.openxmlformats.org/officeDocument/2006/relationships/slideLayout" Target="../slideLayouts/slideLayout88.xml"/><Relationship Id="rId22" Type="http://schemas.openxmlformats.org/officeDocument/2006/relationships/slideLayout" Target="../slideLayouts/slideLayout99.xml"/><Relationship Id="rId10" Type="http://schemas.openxmlformats.org/officeDocument/2006/relationships/slideLayout" Target="../slideLayouts/slideLayout87.xml"/><Relationship Id="rId21" Type="http://schemas.openxmlformats.org/officeDocument/2006/relationships/slideLayout" Target="../slideLayouts/slideLayout98.xml"/><Relationship Id="rId13" Type="http://schemas.openxmlformats.org/officeDocument/2006/relationships/slideLayout" Target="../slideLayouts/slideLayout90.xml"/><Relationship Id="rId12" Type="http://schemas.openxmlformats.org/officeDocument/2006/relationships/slideLayout" Target="../slideLayouts/slideLayout89.xml"/><Relationship Id="rId23" Type="http://schemas.openxmlformats.org/officeDocument/2006/relationships/theme" Target="../theme/theme12.xml"/><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9" Type="http://schemas.openxmlformats.org/officeDocument/2006/relationships/slideLayout" Target="../slideLayouts/slideLayout86.xml"/><Relationship Id="rId15" Type="http://schemas.openxmlformats.org/officeDocument/2006/relationships/slideLayout" Target="../slideLayouts/slideLayout92.xml"/><Relationship Id="rId14" Type="http://schemas.openxmlformats.org/officeDocument/2006/relationships/slideLayout" Target="../slideLayouts/slideLayout91.xml"/><Relationship Id="rId17" Type="http://schemas.openxmlformats.org/officeDocument/2006/relationships/slideLayout" Target="../slideLayouts/slideLayout94.xml"/><Relationship Id="rId16" Type="http://schemas.openxmlformats.org/officeDocument/2006/relationships/slideLayout" Target="../slideLayouts/slideLayout93.xml"/><Relationship Id="rId5" Type="http://schemas.openxmlformats.org/officeDocument/2006/relationships/slideLayout" Target="../slideLayouts/slideLayout82.xml"/><Relationship Id="rId19" Type="http://schemas.openxmlformats.org/officeDocument/2006/relationships/slideLayout" Target="../slideLayouts/slideLayout96.xml"/><Relationship Id="rId6" Type="http://schemas.openxmlformats.org/officeDocument/2006/relationships/slideLayout" Target="../slideLayouts/slideLayout83.xml"/><Relationship Id="rId18" Type="http://schemas.openxmlformats.org/officeDocument/2006/relationships/slideLayout" Target="../slideLayouts/slideLayout95.xml"/><Relationship Id="rId7" Type="http://schemas.openxmlformats.org/officeDocument/2006/relationships/slideLayout" Target="../slideLayouts/slideLayout84.xml"/><Relationship Id="rId8" Type="http://schemas.openxmlformats.org/officeDocument/2006/relationships/slideLayout" Target="../slideLayouts/slideLayout85.xml"/></Relationships>
</file>

<file path=ppt/slideMasters/_rels/slideMaster6.xml.rels><?xml version="1.0" encoding="UTF-8" standalone="yes"?><Relationships xmlns="http://schemas.openxmlformats.org/package/2006/relationships"><Relationship Id="rId20" Type="http://schemas.openxmlformats.org/officeDocument/2006/relationships/slideLayout" Target="../slideLayouts/slideLayout119.xml"/><Relationship Id="rId11" Type="http://schemas.openxmlformats.org/officeDocument/2006/relationships/slideLayout" Target="../slideLayouts/slideLayout110.xml"/><Relationship Id="rId22" Type="http://schemas.openxmlformats.org/officeDocument/2006/relationships/slideLayout" Target="../slideLayouts/slideLayout121.xml"/><Relationship Id="rId10" Type="http://schemas.openxmlformats.org/officeDocument/2006/relationships/slideLayout" Target="../slideLayouts/slideLayout109.xml"/><Relationship Id="rId21" Type="http://schemas.openxmlformats.org/officeDocument/2006/relationships/slideLayout" Target="../slideLayouts/slideLayout120.xml"/><Relationship Id="rId13" Type="http://schemas.openxmlformats.org/officeDocument/2006/relationships/slideLayout" Target="../slideLayouts/slideLayout112.xml"/><Relationship Id="rId12" Type="http://schemas.openxmlformats.org/officeDocument/2006/relationships/slideLayout" Target="../slideLayouts/slideLayout111.xml"/><Relationship Id="rId23" Type="http://schemas.openxmlformats.org/officeDocument/2006/relationships/theme" Target="../theme/theme8.xml"/><Relationship Id="rId1" Type="http://schemas.openxmlformats.org/officeDocument/2006/relationships/slideLayout" Target="../slideLayouts/slideLayout100.xml"/><Relationship Id="rId2" Type="http://schemas.openxmlformats.org/officeDocument/2006/relationships/slideLayout" Target="../slideLayouts/slideLayout101.xml"/><Relationship Id="rId3" Type="http://schemas.openxmlformats.org/officeDocument/2006/relationships/slideLayout" Target="../slideLayouts/slideLayout102.xml"/><Relationship Id="rId4" Type="http://schemas.openxmlformats.org/officeDocument/2006/relationships/slideLayout" Target="../slideLayouts/slideLayout103.xml"/><Relationship Id="rId9" Type="http://schemas.openxmlformats.org/officeDocument/2006/relationships/slideLayout" Target="../slideLayouts/slideLayout108.xml"/><Relationship Id="rId15" Type="http://schemas.openxmlformats.org/officeDocument/2006/relationships/slideLayout" Target="../slideLayouts/slideLayout114.xml"/><Relationship Id="rId14" Type="http://schemas.openxmlformats.org/officeDocument/2006/relationships/slideLayout" Target="../slideLayouts/slideLayout113.xml"/><Relationship Id="rId17" Type="http://schemas.openxmlformats.org/officeDocument/2006/relationships/slideLayout" Target="../slideLayouts/slideLayout116.xml"/><Relationship Id="rId16" Type="http://schemas.openxmlformats.org/officeDocument/2006/relationships/slideLayout" Target="../slideLayouts/slideLayout115.xml"/><Relationship Id="rId5" Type="http://schemas.openxmlformats.org/officeDocument/2006/relationships/slideLayout" Target="../slideLayouts/slideLayout104.xml"/><Relationship Id="rId19" Type="http://schemas.openxmlformats.org/officeDocument/2006/relationships/slideLayout" Target="../slideLayouts/slideLayout118.xml"/><Relationship Id="rId6" Type="http://schemas.openxmlformats.org/officeDocument/2006/relationships/slideLayout" Target="../slideLayouts/slideLayout105.xml"/><Relationship Id="rId18" Type="http://schemas.openxmlformats.org/officeDocument/2006/relationships/slideLayout" Target="../slideLayouts/slideLayout117.xml"/><Relationship Id="rId7" Type="http://schemas.openxmlformats.org/officeDocument/2006/relationships/slideLayout" Target="../slideLayouts/slideLayout106.xml"/><Relationship Id="rId8" Type="http://schemas.openxmlformats.org/officeDocument/2006/relationships/slideLayout" Target="../slideLayouts/slideLayout107.xml"/></Relationships>
</file>

<file path=ppt/slideMasters/_rels/slideMaster7.xml.rels><?xml version="1.0" encoding="UTF-8" standalone="yes"?><Relationships xmlns="http://schemas.openxmlformats.org/package/2006/relationships"><Relationship Id="rId20" Type="http://schemas.openxmlformats.org/officeDocument/2006/relationships/slideLayout" Target="../slideLayouts/slideLayout141.xml"/><Relationship Id="rId11" Type="http://schemas.openxmlformats.org/officeDocument/2006/relationships/slideLayout" Target="../slideLayouts/slideLayout132.xml"/><Relationship Id="rId22" Type="http://schemas.openxmlformats.org/officeDocument/2006/relationships/slideLayout" Target="../slideLayouts/slideLayout143.xml"/><Relationship Id="rId10" Type="http://schemas.openxmlformats.org/officeDocument/2006/relationships/slideLayout" Target="../slideLayouts/slideLayout131.xml"/><Relationship Id="rId21" Type="http://schemas.openxmlformats.org/officeDocument/2006/relationships/slideLayout" Target="../slideLayouts/slideLayout142.xml"/><Relationship Id="rId13" Type="http://schemas.openxmlformats.org/officeDocument/2006/relationships/slideLayout" Target="../slideLayouts/slideLayout134.xml"/><Relationship Id="rId12" Type="http://schemas.openxmlformats.org/officeDocument/2006/relationships/slideLayout" Target="../slideLayouts/slideLayout133.xml"/><Relationship Id="rId23" Type="http://schemas.openxmlformats.org/officeDocument/2006/relationships/theme" Target="../theme/theme7.xml"/><Relationship Id="rId1" Type="http://schemas.openxmlformats.org/officeDocument/2006/relationships/slideLayout" Target="../slideLayouts/slideLayout122.xml"/><Relationship Id="rId2" Type="http://schemas.openxmlformats.org/officeDocument/2006/relationships/slideLayout" Target="../slideLayouts/slideLayout123.xml"/><Relationship Id="rId3" Type="http://schemas.openxmlformats.org/officeDocument/2006/relationships/slideLayout" Target="../slideLayouts/slideLayout124.xml"/><Relationship Id="rId4" Type="http://schemas.openxmlformats.org/officeDocument/2006/relationships/slideLayout" Target="../slideLayouts/slideLayout125.xml"/><Relationship Id="rId9" Type="http://schemas.openxmlformats.org/officeDocument/2006/relationships/slideLayout" Target="../slideLayouts/slideLayout130.xml"/><Relationship Id="rId15" Type="http://schemas.openxmlformats.org/officeDocument/2006/relationships/slideLayout" Target="../slideLayouts/slideLayout136.xml"/><Relationship Id="rId14" Type="http://schemas.openxmlformats.org/officeDocument/2006/relationships/slideLayout" Target="../slideLayouts/slideLayout135.xml"/><Relationship Id="rId17" Type="http://schemas.openxmlformats.org/officeDocument/2006/relationships/slideLayout" Target="../slideLayouts/slideLayout138.xml"/><Relationship Id="rId16" Type="http://schemas.openxmlformats.org/officeDocument/2006/relationships/slideLayout" Target="../slideLayouts/slideLayout137.xml"/><Relationship Id="rId5" Type="http://schemas.openxmlformats.org/officeDocument/2006/relationships/slideLayout" Target="../slideLayouts/slideLayout126.xml"/><Relationship Id="rId19" Type="http://schemas.openxmlformats.org/officeDocument/2006/relationships/slideLayout" Target="../slideLayouts/slideLayout140.xml"/><Relationship Id="rId6" Type="http://schemas.openxmlformats.org/officeDocument/2006/relationships/slideLayout" Target="../slideLayouts/slideLayout127.xml"/><Relationship Id="rId18" Type="http://schemas.openxmlformats.org/officeDocument/2006/relationships/slideLayout" Target="../slideLayouts/slideLayout139.xml"/><Relationship Id="rId7" Type="http://schemas.openxmlformats.org/officeDocument/2006/relationships/slideLayout" Target="../slideLayouts/slideLayout128.xml"/><Relationship Id="rId8" Type="http://schemas.openxmlformats.org/officeDocument/2006/relationships/slideLayout" Target="../slideLayouts/slideLayout129.xml"/></Relationships>
</file>

<file path=ppt/slideMasters/_rels/slideMaster8.xml.rels><?xml version="1.0" encoding="UTF-8" standalone="yes"?><Relationships xmlns="http://schemas.openxmlformats.org/package/2006/relationships"><Relationship Id="rId20" Type="http://schemas.openxmlformats.org/officeDocument/2006/relationships/slideLayout" Target="../slideLayouts/slideLayout163.xml"/><Relationship Id="rId11" Type="http://schemas.openxmlformats.org/officeDocument/2006/relationships/slideLayout" Target="../slideLayouts/slideLayout154.xml"/><Relationship Id="rId22" Type="http://schemas.openxmlformats.org/officeDocument/2006/relationships/slideLayout" Target="../slideLayouts/slideLayout165.xml"/><Relationship Id="rId10" Type="http://schemas.openxmlformats.org/officeDocument/2006/relationships/slideLayout" Target="../slideLayouts/slideLayout153.xml"/><Relationship Id="rId21" Type="http://schemas.openxmlformats.org/officeDocument/2006/relationships/slideLayout" Target="../slideLayouts/slideLayout164.xml"/><Relationship Id="rId13" Type="http://schemas.openxmlformats.org/officeDocument/2006/relationships/slideLayout" Target="../slideLayouts/slideLayout156.xml"/><Relationship Id="rId12" Type="http://schemas.openxmlformats.org/officeDocument/2006/relationships/slideLayout" Target="../slideLayouts/slideLayout155.xml"/><Relationship Id="rId23" Type="http://schemas.openxmlformats.org/officeDocument/2006/relationships/theme" Target="../theme/theme4.xml"/><Relationship Id="rId1" Type="http://schemas.openxmlformats.org/officeDocument/2006/relationships/slideLayout" Target="../slideLayouts/slideLayout144.xml"/><Relationship Id="rId2" Type="http://schemas.openxmlformats.org/officeDocument/2006/relationships/slideLayout" Target="../slideLayouts/slideLayout145.xml"/><Relationship Id="rId3" Type="http://schemas.openxmlformats.org/officeDocument/2006/relationships/slideLayout" Target="../slideLayouts/slideLayout146.xml"/><Relationship Id="rId4" Type="http://schemas.openxmlformats.org/officeDocument/2006/relationships/slideLayout" Target="../slideLayouts/slideLayout147.xml"/><Relationship Id="rId9" Type="http://schemas.openxmlformats.org/officeDocument/2006/relationships/slideLayout" Target="../slideLayouts/slideLayout152.xml"/><Relationship Id="rId15" Type="http://schemas.openxmlformats.org/officeDocument/2006/relationships/slideLayout" Target="../slideLayouts/slideLayout158.xml"/><Relationship Id="rId14" Type="http://schemas.openxmlformats.org/officeDocument/2006/relationships/slideLayout" Target="../slideLayouts/slideLayout157.xml"/><Relationship Id="rId17" Type="http://schemas.openxmlformats.org/officeDocument/2006/relationships/slideLayout" Target="../slideLayouts/slideLayout160.xml"/><Relationship Id="rId16" Type="http://schemas.openxmlformats.org/officeDocument/2006/relationships/slideLayout" Target="../slideLayouts/slideLayout159.xml"/><Relationship Id="rId5" Type="http://schemas.openxmlformats.org/officeDocument/2006/relationships/slideLayout" Target="../slideLayouts/slideLayout148.xml"/><Relationship Id="rId19" Type="http://schemas.openxmlformats.org/officeDocument/2006/relationships/slideLayout" Target="../slideLayouts/slideLayout162.xml"/><Relationship Id="rId6" Type="http://schemas.openxmlformats.org/officeDocument/2006/relationships/slideLayout" Target="../slideLayouts/slideLayout149.xml"/><Relationship Id="rId18" Type="http://schemas.openxmlformats.org/officeDocument/2006/relationships/slideLayout" Target="../slideLayouts/slideLayout161.xml"/><Relationship Id="rId7" Type="http://schemas.openxmlformats.org/officeDocument/2006/relationships/slideLayout" Target="../slideLayouts/slideLayout150.xml"/><Relationship Id="rId8" Type="http://schemas.openxmlformats.org/officeDocument/2006/relationships/slideLayout" Target="../slideLayouts/slideLayout151.xml"/></Relationships>
</file>

<file path=ppt/slideMasters/_rels/slideMaster9.xml.rels><?xml version="1.0" encoding="UTF-8" standalone="yes"?><Relationships xmlns="http://schemas.openxmlformats.org/package/2006/relationships"><Relationship Id="rId20" Type="http://schemas.openxmlformats.org/officeDocument/2006/relationships/slideLayout" Target="../slideLayouts/slideLayout185.xml"/><Relationship Id="rId11" Type="http://schemas.openxmlformats.org/officeDocument/2006/relationships/slideLayout" Target="../slideLayouts/slideLayout176.xml"/><Relationship Id="rId22" Type="http://schemas.openxmlformats.org/officeDocument/2006/relationships/slideLayout" Target="../slideLayouts/slideLayout187.xml"/><Relationship Id="rId10" Type="http://schemas.openxmlformats.org/officeDocument/2006/relationships/slideLayout" Target="../slideLayouts/slideLayout175.xml"/><Relationship Id="rId21" Type="http://schemas.openxmlformats.org/officeDocument/2006/relationships/slideLayout" Target="../slideLayouts/slideLayout186.xml"/><Relationship Id="rId13" Type="http://schemas.openxmlformats.org/officeDocument/2006/relationships/slideLayout" Target="../slideLayouts/slideLayout178.xml"/><Relationship Id="rId12" Type="http://schemas.openxmlformats.org/officeDocument/2006/relationships/slideLayout" Target="../slideLayouts/slideLayout177.xml"/><Relationship Id="rId23" Type="http://schemas.openxmlformats.org/officeDocument/2006/relationships/theme" Target="../theme/theme6.xml"/><Relationship Id="rId1" Type="http://schemas.openxmlformats.org/officeDocument/2006/relationships/slideLayout" Target="../slideLayouts/slideLayout166.xml"/><Relationship Id="rId2" Type="http://schemas.openxmlformats.org/officeDocument/2006/relationships/slideLayout" Target="../slideLayouts/slideLayout167.xml"/><Relationship Id="rId3" Type="http://schemas.openxmlformats.org/officeDocument/2006/relationships/slideLayout" Target="../slideLayouts/slideLayout168.xml"/><Relationship Id="rId4" Type="http://schemas.openxmlformats.org/officeDocument/2006/relationships/slideLayout" Target="../slideLayouts/slideLayout169.xml"/><Relationship Id="rId9" Type="http://schemas.openxmlformats.org/officeDocument/2006/relationships/slideLayout" Target="../slideLayouts/slideLayout174.xml"/><Relationship Id="rId15" Type="http://schemas.openxmlformats.org/officeDocument/2006/relationships/slideLayout" Target="../slideLayouts/slideLayout180.xml"/><Relationship Id="rId14" Type="http://schemas.openxmlformats.org/officeDocument/2006/relationships/slideLayout" Target="../slideLayouts/slideLayout179.xml"/><Relationship Id="rId17" Type="http://schemas.openxmlformats.org/officeDocument/2006/relationships/slideLayout" Target="../slideLayouts/slideLayout182.xml"/><Relationship Id="rId16" Type="http://schemas.openxmlformats.org/officeDocument/2006/relationships/slideLayout" Target="../slideLayouts/slideLayout181.xml"/><Relationship Id="rId5" Type="http://schemas.openxmlformats.org/officeDocument/2006/relationships/slideLayout" Target="../slideLayouts/slideLayout170.xml"/><Relationship Id="rId19" Type="http://schemas.openxmlformats.org/officeDocument/2006/relationships/slideLayout" Target="../slideLayouts/slideLayout184.xml"/><Relationship Id="rId6" Type="http://schemas.openxmlformats.org/officeDocument/2006/relationships/slideLayout" Target="../slideLayouts/slideLayout171.xml"/><Relationship Id="rId18" Type="http://schemas.openxmlformats.org/officeDocument/2006/relationships/slideLayout" Target="../slideLayouts/slideLayout183.xml"/><Relationship Id="rId7" Type="http://schemas.openxmlformats.org/officeDocument/2006/relationships/slideLayout" Target="../slideLayouts/slideLayout172.xml"/><Relationship Id="rId8" Type="http://schemas.openxmlformats.org/officeDocument/2006/relationships/slideLayout" Target="../slideLayouts/slideLayout17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54" name="Shape 1554"/>
        <p:cNvGrpSpPr/>
        <p:nvPr/>
      </p:nvGrpSpPr>
      <p:grpSpPr>
        <a:xfrm>
          <a:off x="0" y="0"/>
          <a:ext cx="0" cy="0"/>
          <a:chOff x="0" y="0"/>
          <a:chExt cx="0" cy="0"/>
        </a:xfrm>
      </p:grpSpPr>
      <p:sp>
        <p:nvSpPr>
          <p:cNvPr id="1555" name="Google Shape;1555;p197"/>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1556" name="Google Shape;1556;p197"/>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 id="2147483846" r:id="rId12"/>
    <p:sldLayoutId id="2147483847" r:id="rId13"/>
    <p:sldLayoutId id="2147483848" r:id="rId14"/>
    <p:sldLayoutId id="2147483849" r:id="rId15"/>
    <p:sldLayoutId id="2147483850" r:id="rId16"/>
    <p:sldLayoutId id="2147483851" r:id="rId17"/>
    <p:sldLayoutId id="2147483852" r:id="rId18"/>
    <p:sldLayoutId id="2147483853" r:id="rId19"/>
    <p:sldLayoutId id="2147483854" r:id="rId20"/>
    <p:sldLayoutId id="2147483855" r:id="rId21"/>
    <p:sldLayoutId id="2147483856"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742" name="Shape 1742"/>
        <p:cNvGrpSpPr/>
        <p:nvPr/>
      </p:nvGrpSpPr>
      <p:grpSpPr>
        <a:xfrm>
          <a:off x="0" y="0"/>
          <a:ext cx="0" cy="0"/>
          <a:chOff x="0" y="0"/>
          <a:chExt cx="0" cy="0"/>
        </a:xfrm>
      </p:grpSpPr>
      <p:sp>
        <p:nvSpPr>
          <p:cNvPr id="1743" name="Google Shape;1743;p220"/>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1744" name="Google Shape;1744;p220"/>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 id="2147483873" r:id="rId17"/>
    <p:sldLayoutId id="2147483874" r:id="rId18"/>
    <p:sldLayoutId id="2147483875" r:id="rId19"/>
    <p:sldLayoutId id="2147483876" r:id="rId20"/>
    <p:sldLayoutId id="2147483877" r:id="rId21"/>
    <p:sldLayoutId id="2147483878"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52" name="Google Shape;52;p13"/>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38" name="Shape 238"/>
        <p:cNvGrpSpPr/>
        <p:nvPr/>
      </p:nvGrpSpPr>
      <p:grpSpPr>
        <a:xfrm>
          <a:off x="0" y="0"/>
          <a:ext cx="0" cy="0"/>
          <a:chOff x="0" y="0"/>
          <a:chExt cx="0" cy="0"/>
        </a:xfrm>
      </p:grpSpPr>
      <p:sp>
        <p:nvSpPr>
          <p:cNvPr id="239" name="Google Shape;239;p36"/>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240" name="Google Shape;240;p36"/>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 id="2147483702"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26" name="Shape 426"/>
        <p:cNvGrpSpPr/>
        <p:nvPr/>
      </p:nvGrpSpPr>
      <p:grpSpPr>
        <a:xfrm>
          <a:off x="0" y="0"/>
          <a:ext cx="0" cy="0"/>
          <a:chOff x="0" y="0"/>
          <a:chExt cx="0" cy="0"/>
        </a:xfrm>
      </p:grpSpPr>
      <p:sp>
        <p:nvSpPr>
          <p:cNvPr id="427" name="Google Shape;427;p59"/>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428" name="Google Shape;428;p59"/>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 id="2147483720" r:id="rId18"/>
    <p:sldLayoutId id="2147483721" r:id="rId19"/>
    <p:sldLayoutId id="2147483722" r:id="rId20"/>
    <p:sldLayoutId id="2147483723" r:id="rId21"/>
    <p:sldLayoutId id="2147483724"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14" name="Shape 614"/>
        <p:cNvGrpSpPr/>
        <p:nvPr/>
      </p:nvGrpSpPr>
      <p:grpSpPr>
        <a:xfrm>
          <a:off x="0" y="0"/>
          <a:ext cx="0" cy="0"/>
          <a:chOff x="0" y="0"/>
          <a:chExt cx="0" cy="0"/>
        </a:xfrm>
      </p:grpSpPr>
      <p:sp>
        <p:nvSpPr>
          <p:cNvPr id="615" name="Google Shape;615;p82"/>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616" name="Google Shape;616;p82"/>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802" name="Shape 802"/>
        <p:cNvGrpSpPr/>
        <p:nvPr/>
      </p:nvGrpSpPr>
      <p:grpSpPr>
        <a:xfrm>
          <a:off x="0" y="0"/>
          <a:ext cx="0" cy="0"/>
          <a:chOff x="0" y="0"/>
          <a:chExt cx="0" cy="0"/>
        </a:xfrm>
      </p:grpSpPr>
      <p:sp>
        <p:nvSpPr>
          <p:cNvPr id="803" name="Google Shape;803;p105"/>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804" name="Google Shape;804;p105"/>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1" r:id="rId15"/>
    <p:sldLayoutId id="2147483762" r:id="rId16"/>
    <p:sldLayoutId id="2147483763" r:id="rId17"/>
    <p:sldLayoutId id="2147483764" r:id="rId18"/>
    <p:sldLayoutId id="2147483765" r:id="rId19"/>
    <p:sldLayoutId id="2147483766" r:id="rId20"/>
    <p:sldLayoutId id="2147483767" r:id="rId21"/>
    <p:sldLayoutId id="2147483768"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90" name="Shape 990"/>
        <p:cNvGrpSpPr/>
        <p:nvPr/>
      </p:nvGrpSpPr>
      <p:grpSpPr>
        <a:xfrm>
          <a:off x="0" y="0"/>
          <a:ext cx="0" cy="0"/>
          <a:chOff x="0" y="0"/>
          <a:chExt cx="0" cy="0"/>
        </a:xfrm>
      </p:grpSpPr>
      <p:sp>
        <p:nvSpPr>
          <p:cNvPr id="991" name="Google Shape;991;p128"/>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992" name="Google Shape;992;p128"/>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 id="2147483783" r:id="rId15"/>
    <p:sldLayoutId id="2147483784" r:id="rId16"/>
    <p:sldLayoutId id="2147483785" r:id="rId17"/>
    <p:sldLayoutId id="2147483786" r:id="rId18"/>
    <p:sldLayoutId id="2147483787" r:id="rId19"/>
    <p:sldLayoutId id="2147483788" r:id="rId20"/>
    <p:sldLayoutId id="2147483789" r:id="rId21"/>
    <p:sldLayoutId id="2147483790"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178" name="Shape 1178"/>
        <p:cNvGrpSpPr/>
        <p:nvPr/>
      </p:nvGrpSpPr>
      <p:grpSpPr>
        <a:xfrm>
          <a:off x="0" y="0"/>
          <a:ext cx="0" cy="0"/>
          <a:chOff x="0" y="0"/>
          <a:chExt cx="0" cy="0"/>
        </a:xfrm>
      </p:grpSpPr>
      <p:sp>
        <p:nvSpPr>
          <p:cNvPr id="1179" name="Google Shape;1179;p151"/>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1180" name="Google Shape;1180;p151"/>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 id="2147483803" r:id="rId13"/>
    <p:sldLayoutId id="2147483804" r:id="rId14"/>
    <p:sldLayoutId id="2147483805" r:id="rId15"/>
    <p:sldLayoutId id="2147483806" r:id="rId16"/>
    <p:sldLayoutId id="2147483807" r:id="rId17"/>
    <p:sldLayoutId id="2147483808" r:id="rId18"/>
    <p:sldLayoutId id="2147483809" r:id="rId19"/>
    <p:sldLayoutId id="2147483810" r:id="rId20"/>
    <p:sldLayoutId id="2147483811" r:id="rId21"/>
    <p:sldLayoutId id="2147483812"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366" name="Shape 1366"/>
        <p:cNvGrpSpPr/>
        <p:nvPr/>
      </p:nvGrpSpPr>
      <p:grpSpPr>
        <a:xfrm>
          <a:off x="0" y="0"/>
          <a:ext cx="0" cy="0"/>
          <a:chOff x="0" y="0"/>
          <a:chExt cx="0" cy="0"/>
        </a:xfrm>
      </p:grpSpPr>
      <p:sp>
        <p:nvSpPr>
          <p:cNvPr id="1367" name="Google Shape;1367;p174"/>
          <p:cNvSpPr txBox="1"/>
          <p:nvPr>
            <p:ph type="title"/>
          </p:nvPr>
        </p:nvSpPr>
        <p:spPr>
          <a:xfrm>
            <a:off x="713225" y="444725"/>
            <a:ext cx="7717500" cy="552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algn="ctr">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p:txBody>
      </p:sp>
      <p:sp>
        <p:nvSpPr>
          <p:cNvPr id="1368" name="Google Shape;1368;p174"/>
          <p:cNvSpPr txBox="1"/>
          <p:nvPr>
            <p:ph idx="1" type="body"/>
          </p:nvPr>
        </p:nvSpPr>
        <p:spPr>
          <a:xfrm>
            <a:off x="713225" y="1297400"/>
            <a:ext cx="7717500" cy="331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160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1600"/>
              </a:spcBef>
              <a:spcAft>
                <a:spcPts val="160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 id="2147483824" r:id="rId12"/>
    <p:sldLayoutId id="2147483825" r:id="rId13"/>
    <p:sldLayoutId id="2147483826" r:id="rId14"/>
    <p:sldLayoutId id="2147483827" r:id="rId15"/>
    <p:sldLayoutId id="2147483828" r:id="rId16"/>
    <p:sldLayoutId id="2147483829" r:id="rId17"/>
    <p:sldLayoutId id="2147483830" r:id="rId18"/>
    <p:sldLayoutId id="2147483831" r:id="rId19"/>
    <p:sldLayoutId id="2147483832" r:id="rId20"/>
    <p:sldLayoutId id="2147483833" r:id="rId21"/>
    <p:sldLayoutId id="2147483834"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36.xml"/><Relationship Id="rId3"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 Id="rId3" Type="http://schemas.openxmlformats.org/officeDocument/2006/relationships/hyperlink" Target="https://github.com/The-Pocket/PocketFlow-Tutorial-Codebase-Knowledge"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38.xml"/><Relationship Id="rId3" Type="http://schemas.openxmlformats.org/officeDocument/2006/relationships/image" Target="../media/image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5.xml"/><Relationship Id="rId3" Type="http://schemas.openxmlformats.org/officeDocument/2006/relationships/hyperlink" Target="https://techcrunch.com/2025/04/29/microsoft-ceo-says-up-to-30-of-the-companys-code-was-written-by-ai/" TargetMode="External"/><Relationship Id="rId4" Type="http://schemas.openxmlformats.org/officeDocument/2006/relationships/hyperlink" Target="https://mashable.com/article/llamacon-mark-zuckerberg-ai-writes-meta-code" TargetMode="External"/><Relationship Id="rId5" Type="http://schemas.openxmlformats.org/officeDocument/2006/relationships/hyperlink" Target="https://www.engadget.com/ai/mark-zuckerberg-predicts-ai-will-write-most-of-metas-code-within-12-to-18-months-213851646.html" TargetMode="Externa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6.xml"/><Relationship Id="rId2" Type="http://schemas.openxmlformats.org/officeDocument/2006/relationships/notesSlide" Target="../notesSlides/notesSlide5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3" name="Shape 1933"/>
        <p:cNvGrpSpPr/>
        <p:nvPr/>
      </p:nvGrpSpPr>
      <p:grpSpPr>
        <a:xfrm>
          <a:off x="0" y="0"/>
          <a:ext cx="0" cy="0"/>
          <a:chOff x="0" y="0"/>
          <a:chExt cx="0" cy="0"/>
        </a:xfrm>
      </p:grpSpPr>
      <p:sp>
        <p:nvSpPr>
          <p:cNvPr id="1934" name="Google Shape;1934;p243"/>
          <p:cNvSpPr txBox="1"/>
          <p:nvPr>
            <p:ph type="ctrTitle"/>
          </p:nvPr>
        </p:nvSpPr>
        <p:spPr>
          <a:xfrm>
            <a:off x="466025" y="521550"/>
            <a:ext cx="4420200" cy="223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How AI will Transform Software </a:t>
            </a:r>
            <a:r>
              <a:rPr lang="en" sz="3000"/>
              <a:t>Engineering Landscape?</a:t>
            </a:r>
            <a:endParaRPr sz="3000">
              <a:solidFill>
                <a:schemeClr val="accent1"/>
              </a:solidFill>
              <a:latin typeface="Poppins"/>
              <a:ea typeface="Poppins"/>
              <a:cs typeface="Poppins"/>
              <a:sym typeface="Poppins"/>
            </a:endParaRPr>
          </a:p>
        </p:txBody>
      </p:sp>
      <p:sp>
        <p:nvSpPr>
          <p:cNvPr id="1935" name="Google Shape;1935;p243"/>
          <p:cNvSpPr txBox="1"/>
          <p:nvPr>
            <p:ph idx="1" type="subTitle"/>
          </p:nvPr>
        </p:nvSpPr>
        <p:spPr>
          <a:xfrm>
            <a:off x="1010825" y="3094425"/>
            <a:ext cx="3330600" cy="4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321A7C"/>
                </a:solidFill>
              </a:rPr>
              <a:t>Vibe Coding with AI</a:t>
            </a:r>
            <a:endParaRPr b="1" sz="1600">
              <a:solidFill>
                <a:srgbClr val="321A7C"/>
              </a:solidFill>
            </a:endParaRPr>
          </a:p>
        </p:txBody>
      </p:sp>
      <p:grpSp>
        <p:nvGrpSpPr>
          <p:cNvPr id="1936" name="Google Shape;1936;p243"/>
          <p:cNvGrpSpPr/>
          <p:nvPr/>
        </p:nvGrpSpPr>
        <p:grpSpPr>
          <a:xfrm>
            <a:off x="5348690" y="714128"/>
            <a:ext cx="3659361" cy="2863197"/>
            <a:chOff x="5348690" y="714128"/>
            <a:chExt cx="3659361" cy="2863197"/>
          </a:xfrm>
        </p:grpSpPr>
        <p:grpSp>
          <p:nvGrpSpPr>
            <p:cNvPr id="1937" name="Google Shape;1937;p243"/>
            <p:cNvGrpSpPr/>
            <p:nvPr/>
          </p:nvGrpSpPr>
          <p:grpSpPr>
            <a:xfrm>
              <a:off x="5348722" y="714128"/>
              <a:ext cx="783937" cy="559911"/>
              <a:chOff x="5388046" y="-4643818"/>
              <a:chExt cx="1473565" cy="1052465"/>
            </a:xfrm>
          </p:grpSpPr>
          <p:sp>
            <p:nvSpPr>
              <p:cNvPr id="1938" name="Google Shape;1938;p243"/>
              <p:cNvSpPr/>
              <p:nvPr/>
            </p:nvSpPr>
            <p:spPr>
              <a:xfrm>
                <a:off x="5388046" y="-4643818"/>
                <a:ext cx="485775" cy="85725"/>
              </a:xfrm>
              <a:custGeom>
                <a:rect b="b" l="l" r="r" t="t"/>
                <a:pathLst>
                  <a:path extrusionOk="0" h="85725" w="485775">
                    <a:moveTo>
                      <a:pt x="391335" y="6715"/>
                    </a:moveTo>
                    <a:lnTo>
                      <a:pt x="6715" y="6715"/>
                    </a:lnTo>
                    <a:lnTo>
                      <a:pt x="6715" y="80915"/>
                    </a:lnTo>
                    <a:lnTo>
                      <a:pt x="480393" y="80915"/>
                    </a:lnTo>
                    <a:lnTo>
                      <a:pt x="391335" y="6715"/>
                    </a:lnTo>
                    <a:close/>
                  </a:path>
                </a:pathLst>
              </a:custGeom>
              <a:solidFill>
                <a:schemeClr val="lt1"/>
              </a:solid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9" name="Google Shape;1939;p243"/>
              <p:cNvSpPr/>
              <p:nvPr/>
            </p:nvSpPr>
            <p:spPr>
              <a:xfrm>
                <a:off x="5394761" y="-4562903"/>
                <a:ext cx="1466850" cy="971550"/>
              </a:xfrm>
              <a:custGeom>
                <a:rect b="b" l="l" r="r" t="t"/>
                <a:pathLst>
                  <a:path extrusionOk="0" h="971550" w="1466850">
                    <a:moveTo>
                      <a:pt x="0" y="0"/>
                    </a:moveTo>
                    <a:lnTo>
                      <a:pt x="1468088" y="0"/>
                    </a:lnTo>
                    <a:lnTo>
                      <a:pt x="1468088" y="977456"/>
                    </a:lnTo>
                    <a:lnTo>
                      <a:pt x="0" y="977456"/>
                    </a:lnTo>
                    <a:close/>
                  </a:path>
                </a:pathLst>
              </a:custGeom>
              <a:solidFill>
                <a:srgbClr val="FFFFFF">
                  <a:alpha val="10000"/>
                </a:srgbClr>
              </a:solidFill>
              <a:ln cap="flat" cmpd="sng" w="9525">
                <a:solidFill>
                  <a:schemeClr val="lt1"/>
                </a:solidFill>
                <a:prstDash val="solid"/>
                <a:round/>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40" name="Google Shape;1940;p243"/>
              <p:cNvGrpSpPr/>
              <p:nvPr/>
            </p:nvGrpSpPr>
            <p:grpSpPr>
              <a:xfrm>
                <a:off x="5476867" y="-4404312"/>
                <a:ext cx="1298257" cy="581025"/>
                <a:chOff x="5476867" y="-4404312"/>
                <a:chExt cx="1298257" cy="581025"/>
              </a:xfrm>
            </p:grpSpPr>
            <p:sp>
              <p:nvSpPr>
                <p:cNvPr id="1941" name="Google Shape;1941;p243"/>
                <p:cNvSpPr/>
                <p:nvPr/>
              </p:nvSpPr>
              <p:spPr>
                <a:xfrm>
                  <a:off x="5541732" y="-4100179"/>
                  <a:ext cx="19050" cy="219075"/>
                </a:xfrm>
                <a:custGeom>
                  <a:rect b="b" l="l" r="r" t="t"/>
                  <a:pathLst>
                    <a:path extrusionOk="0" h="219075" w="19050">
                      <a:moveTo>
                        <a:pt x="12288" y="12287"/>
                      </a:moveTo>
                      <a:lnTo>
                        <a:pt x="12288" y="20936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2" name="Google Shape;1942;p243"/>
                <p:cNvSpPr/>
                <p:nvPr/>
              </p:nvSpPr>
              <p:spPr>
                <a:xfrm>
                  <a:off x="5586690" y="-4178379"/>
                  <a:ext cx="19050" cy="295275"/>
                </a:xfrm>
                <a:custGeom>
                  <a:rect b="b" l="l" r="r" t="t"/>
                  <a:pathLst>
                    <a:path extrusionOk="0" h="295275" w="19050">
                      <a:moveTo>
                        <a:pt x="12287" y="12287"/>
                      </a:moveTo>
                      <a:lnTo>
                        <a:pt x="12287" y="28756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243"/>
                <p:cNvSpPr/>
                <p:nvPr/>
              </p:nvSpPr>
              <p:spPr>
                <a:xfrm>
                  <a:off x="5631648" y="-4248578"/>
                  <a:ext cx="19050" cy="361950"/>
                </a:xfrm>
                <a:custGeom>
                  <a:rect b="b" l="l" r="r" t="t"/>
                  <a:pathLst>
                    <a:path extrusionOk="0" h="361950" w="19050">
                      <a:moveTo>
                        <a:pt x="12288" y="12287"/>
                      </a:moveTo>
                      <a:lnTo>
                        <a:pt x="12288" y="357759"/>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243"/>
                <p:cNvSpPr/>
                <p:nvPr/>
              </p:nvSpPr>
              <p:spPr>
                <a:xfrm>
                  <a:off x="5676606"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243"/>
                <p:cNvSpPr/>
                <p:nvPr/>
              </p:nvSpPr>
              <p:spPr>
                <a:xfrm>
                  <a:off x="5721564" y="-4297251"/>
                  <a:ext cx="19050" cy="409575"/>
                </a:xfrm>
                <a:custGeom>
                  <a:rect b="b" l="l" r="r" t="t"/>
                  <a:pathLst>
                    <a:path extrusionOk="0" h="409575" w="19050">
                      <a:moveTo>
                        <a:pt x="12287" y="12287"/>
                      </a:moveTo>
                      <a:lnTo>
                        <a:pt x="12287" y="40643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6" name="Google Shape;1946;p243"/>
                <p:cNvSpPr/>
                <p:nvPr/>
              </p:nvSpPr>
              <p:spPr>
                <a:xfrm>
                  <a:off x="5766617" y="-4207621"/>
                  <a:ext cx="19050" cy="323850"/>
                </a:xfrm>
                <a:custGeom>
                  <a:rect b="b" l="l" r="r" t="t"/>
                  <a:pathLst>
                    <a:path extrusionOk="0" h="323850" w="19050">
                      <a:moveTo>
                        <a:pt x="12287" y="12287"/>
                      </a:moveTo>
                      <a:lnTo>
                        <a:pt x="12287" y="31680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7" name="Google Shape;1947;p243"/>
                <p:cNvSpPr/>
                <p:nvPr/>
              </p:nvSpPr>
              <p:spPr>
                <a:xfrm>
                  <a:off x="5811575"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8" name="Google Shape;1948;p243"/>
                <p:cNvSpPr/>
                <p:nvPr/>
              </p:nvSpPr>
              <p:spPr>
                <a:xfrm>
                  <a:off x="5856533" y="-4260389"/>
                  <a:ext cx="19050" cy="381000"/>
                </a:xfrm>
                <a:custGeom>
                  <a:rect b="b" l="l" r="r" t="t"/>
                  <a:pathLst>
                    <a:path extrusionOk="0" h="381000" w="19050">
                      <a:moveTo>
                        <a:pt x="12287" y="12287"/>
                      </a:moveTo>
                      <a:lnTo>
                        <a:pt x="12287" y="36957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9" name="Google Shape;1949;p243"/>
                <p:cNvSpPr/>
                <p:nvPr/>
              </p:nvSpPr>
              <p:spPr>
                <a:xfrm>
                  <a:off x="5901491" y="-4178379"/>
                  <a:ext cx="19050" cy="295275"/>
                </a:xfrm>
                <a:custGeom>
                  <a:rect b="b" l="l" r="r" t="t"/>
                  <a:pathLst>
                    <a:path extrusionOk="0" h="295275" w="19050">
                      <a:moveTo>
                        <a:pt x="12287" y="12287"/>
                      </a:moveTo>
                      <a:lnTo>
                        <a:pt x="12287" y="28756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0" name="Google Shape;1950;p243"/>
                <p:cNvSpPr/>
                <p:nvPr/>
              </p:nvSpPr>
              <p:spPr>
                <a:xfrm>
                  <a:off x="5946449" y="-4111704"/>
                  <a:ext cx="19050" cy="228600"/>
                </a:xfrm>
                <a:custGeom>
                  <a:rect b="b" l="l" r="r" t="t"/>
                  <a:pathLst>
                    <a:path extrusionOk="0" h="228600" w="19050">
                      <a:moveTo>
                        <a:pt x="12287" y="12287"/>
                      </a:moveTo>
                      <a:lnTo>
                        <a:pt x="12287" y="220885"/>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243"/>
                <p:cNvSpPr/>
                <p:nvPr/>
              </p:nvSpPr>
              <p:spPr>
                <a:xfrm>
                  <a:off x="5991503"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2" name="Google Shape;1952;p243"/>
                <p:cNvSpPr/>
                <p:nvPr/>
              </p:nvSpPr>
              <p:spPr>
                <a:xfrm>
                  <a:off x="6036461" y="-4140850"/>
                  <a:ext cx="19050" cy="257175"/>
                </a:xfrm>
                <a:custGeom>
                  <a:rect b="b" l="l" r="r" t="t"/>
                  <a:pathLst>
                    <a:path extrusionOk="0" h="257175" w="19050">
                      <a:moveTo>
                        <a:pt x="12288" y="12287"/>
                      </a:moveTo>
                      <a:lnTo>
                        <a:pt x="12288" y="250031"/>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3" name="Google Shape;1953;p243"/>
                <p:cNvSpPr/>
                <p:nvPr/>
              </p:nvSpPr>
              <p:spPr>
                <a:xfrm>
                  <a:off x="6081419" y="-4228480"/>
                  <a:ext cx="19050" cy="342900"/>
                </a:xfrm>
                <a:custGeom>
                  <a:rect b="b" l="l" r="r" t="t"/>
                  <a:pathLst>
                    <a:path extrusionOk="0" h="342900" w="19050">
                      <a:moveTo>
                        <a:pt x="12287" y="12287"/>
                      </a:moveTo>
                      <a:lnTo>
                        <a:pt x="12287" y="337661"/>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243"/>
                <p:cNvSpPr/>
                <p:nvPr/>
              </p:nvSpPr>
              <p:spPr>
                <a:xfrm>
                  <a:off x="6126377" y="-4207621"/>
                  <a:ext cx="19050" cy="323850"/>
                </a:xfrm>
                <a:custGeom>
                  <a:rect b="b" l="l" r="r" t="t"/>
                  <a:pathLst>
                    <a:path extrusionOk="0" h="323850" w="19050">
                      <a:moveTo>
                        <a:pt x="12287" y="12287"/>
                      </a:moveTo>
                      <a:lnTo>
                        <a:pt x="12287" y="31680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5" name="Google Shape;1955;p243"/>
                <p:cNvSpPr/>
                <p:nvPr/>
              </p:nvSpPr>
              <p:spPr>
                <a:xfrm>
                  <a:off x="6171335" y="-4163139"/>
                  <a:ext cx="19050" cy="276225"/>
                </a:xfrm>
                <a:custGeom>
                  <a:rect b="b" l="l" r="r" t="t"/>
                  <a:pathLst>
                    <a:path extrusionOk="0" h="276225" w="19050">
                      <a:moveTo>
                        <a:pt x="12287" y="12287"/>
                      </a:moveTo>
                      <a:lnTo>
                        <a:pt x="12287" y="27232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6" name="Google Shape;1956;p243"/>
                <p:cNvSpPr/>
                <p:nvPr/>
              </p:nvSpPr>
              <p:spPr>
                <a:xfrm>
                  <a:off x="6216388"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7" name="Google Shape;1957;p243"/>
                <p:cNvSpPr/>
                <p:nvPr/>
              </p:nvSpPr>
              <p:spPr>
                <a:xfrm>
                  <a:off x="6261346" y="-4267342"/>
                  <a:ext cx="19050" cy="381000"/>
                </a:xfrm>
                <a:custGeom>
                  <a:rect b="b" l="l" r="r" t="t"/>
                  <a:pathLst>
                    <a:path extrusionOk="0" h="381000" w="19050">
                      <a:moveTo>
                        <a:pt x="12287" y="12287"/>
                      </a:moveTo>
                      <a:lnTo>
                        <a:pt x="12287" y="37652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8" name="Google Shape;1958;p243"/>
                <p:cNvSpPr/>
                <p:nvPr/>
              </p:nvSpPr>
              <p:spPr>
                <a:xfrm>
                  <a:off x="6306304" y="-4217336"/>
                  <a:ext cx="19050" cy="333375"/>
                </a:xfrm>
                <a:custGeom>
                  <a:rect b="b" l="l" r="r" t="t"/>
                  <a:pathLst>
                    <a:path extrusionOk="0" h="333375" w="19050">
                      <a:moveTo>
                        <a:pt x="12287" y="12287"/>
                      </a:moveTo>
                      <a:lnTo>
                        <a:pt x="12287" y="326517"/>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9" name="Google Shape;1959;p243"/>
                <p:cNvSpPr/>
                <p:nvPr/>
              </p:nvSpPr>
              <p:spPr>
                <a:xfrm>
                  <a:off x="6351262" y="-4163139"/>
                  <a:ext cx="19050" cy="276225"/>
                </a:xfrm>
                <a:custGeom>
                  <a:rect b="b" l="l" r="r" t="t"/>
                  <a:pathLst>
                    <a:path extrusionOk="0" h="276225" w="19050">
                      <a:moveTo>
                        <a:pt x="12287" y="12287"/>
                      </a:moveTo>
                      <a:lnTo>
                        <a:pt x="12287" y="27232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0" name="Google Shape;1960;p243"/>
                <p:cNvSpPr/>
                <p:nvPr/>
              </p:nvSpPr>
              <p:spPr>
                <a:xfrm>
                  <a:off x="6396220"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1" name="Google Shape;1961;p243"/>
                <p:cNvSpPr/>
                <p:nvPr/>
              </p:nvSpPr>
              <p:spPr>
                <a:xfrm>
                  <a:off x="6441273" y="-4228480"/>
                  <a:ext cx="19050" cy="342900"/>
                </a:xfrm>
                <a:custGeom>
                  <a:rect b="b" l="l" r="r" t="t"/>
                  <a:pathLst>
                    <a:path extrusionOk="0" h="342900" w="19050">
                      <a:moveTo>
                        <a:pt x="12288" y="12287"/>
                      </a:moveTo>
                      <a:lnTo>
                        <a:pt x="12288" y="337661"/>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2" name="Google Shape;1962;p243"/>
                <p:cNvSpPr/>
                <p:nvPr/>
              </p:nvSpPr>
              <p:spPr>
                <a:xfrm>
                  <a:off x="6486231" y="-4163139"/>
                  <a:ext cx="19050" cy="276225"/>
                </a:xfrm>
                <a:custGeom>
                  <a:rect b="b" l="l" r="r" t="t"/>
                  <a:pathLst>
                    <a:path extrusionOk="0" h="276225" w="19050">
                      <a:moveTo>
                        <a:pt x="12287" y="12287"/>
                      </a:moveTo>
                      <a:lnTo>
                        <a:pt x="12287" y="27232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3" name="Google Shape;1963;p243"/>
                <p:cNvSpPr/>
                <p:nvPr/>
              </p:nvSpPr>
              <p:spPr>
                <a:xfrm>
                  <a:off x="6531189" y="-4297251"/>
                  <a:ext cx="19050" cy="409575"/>
                </a:xfrm>
                <a:custGeom>
                  <a:rect b="b" l="l" r="r" t="t"/>
                  <a:pathLst>
                    <a:path extrusionOk="0" h="409575" w="19050">
                      <a:moveTo>
                        <a:pt x="12287" y="12287"/>
                      </a:moveTo>
                      <a:lnTo>
                        <a:pt x="12287" y="40643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4" name="Google Shape;1964;p243"/>
                <p:cNvSpPr/>
                <p:nvPr/>
              </p:nvSpPr>
              <p:spPr>
                <a:xfrm>
                  <a:off x="6576147"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5" name="Google Shape;1965;p243"/>
                <p:cNvSpPr/>
                <p:nvPr/>
              </p:nvSpPr>
              <p:spPr>
                <a:xfrm>
                  <a:off x="6621105" y="-4248578"/>
                  <a:ext cx="19050" cy="361950"/>
                </a:xfrm>
                <a:custGeom>
                  <a:rect b="b" l="l" r="r" t="t"/>
                  <a:pathLst>
                    <a:path extrusionOk="0" h="361950" w="19050">
                      <a:moveTo>
                        <a:pt x="12287" y="12287"/>
                      </a:moveTo>
                      <a:lnTo>
                        <a:pt x="12287" y="357759"/>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6" name="Google Shape;1966;p243"/>
                <p:cNvSpPr/>
                <p:nvPr/>
              </p:nvSpPr>
              <p:spPr>
                <a:xfrm>
                  <a:off x="6666158" y="-4279915"/>
                  <a:ext cx="19050" cy="400050"/>
                </a:xfrm>
                <a:custGeom>
                  <a:rect b="b" l="l" r="r" t="t"/>
                  <a:pathLst>
                    <a:path extrusionOk="0" h="400050" w="19050">
                      <a:moveTo>
                        <a:pt x="12287" y="12287"/>
                      </a:moveTo>
                      <a:lnTo>
                        <a:pt x="12287" y="389096"/>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7" name="Google Shape;1967;p243"/>
                <p:cNvSpPr/>
                <p:nvPr/>
              </p:nvSpPr>
              <p:spPr>
                <a:xfrm>
                  <a:off x="6711116"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8" name="Google Shape;1968;p243"/>
                <p:cNvSpPr/>
                <p:nvPr/>
              </p:nvSpPr>
              <p:spPr>
                <a:xfrm>
                  <a:off x="6756074" y="-4111704"/>
                  <a:ext cx="19050" cy="228600"/>
                </a:xfrm>
                <a:custGeom>
                  <a:rect b="b" l="l" r="r" t="t"/>
                  <a:pathLst>
                    <a:path extrusionOk="0" h="228600" w="19050">
                      <a:moveTo>
                        <a:pt x="12287" y="12287"/>
                      </a:moveTo>
                      <a:lnTo>
                        <a:pt x="12287" y="220885"/>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9" name="Google Shape;1969;p243"/>
                <p:cNvSpPr/>
                <p:nvPr/>
              </p:nvSpPr>
              <p:spPr>
                <a:xfrm>
                  <a:off x="5476867" y="-4404312"/>
                  <a:ext cx="1295400" cy="581025"/>
                </a:xfrm>
                <a:custGeom>
                  <a:rect b="b" l="l" r="r" t="t"/>
                  <a:pathLst>
                    <a:path extrusionOk="0" h="581025" w="1295400">
                      <a:moveTo>
                        <a:pt x="12287" y="12287"/>
                      </a:moveTo>
                      <a:lnTo>
                        <a:pt x="12287" y="573786"/>
                      </a:lnTo>
                      <a:lnTo>
                        <a:pt x="1291495" y="573786"/>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70" name="Google Shape;1970;p243"/>
            <p:cNvGrpSpPr/>
            <p:nvPr/>
          </p:nvGrpSpPr>
          <p:grpSpPr>
            <a:xfrm>
              <a:off x="6319481" y="1421518"/>
              <a:ext cx="1444752" cy="635727"/>
              <a:chOff x="1733780" y="-3418546"/>
              <a:chExt cx="3810000" cy="1676495"/>
            </a:xfrm>
          </p:grpSpPr>
          <p:grpSp>
            <p:nvGrpSpPr>
              <p:cNvPr id="1971" name="Google Shape;1971;p243"/>
              <p:cNvGrpSpPr/>
              <p:nvPr/>
            </p:nvGrpSpPr>
            <p:grpSpPr>
              <a:xfrm>
                <a:off x="1733780" y="-3418546"/>
                <a:ext cx="3810000" cy="1676495"/>
                <a:chOff x="1733780" y="-3418546"/>
                <a:chExt cx="3810000" cy="1676495"/>
              </a:xfrm>
            </p:grpSpPr>
            <p:sp>
              <p:nvSpPr>
                <p:cNvPr id="1972" name="Google Shape;1972;p243"/>
                <p:cNvSpPr/>
                <p:nvPr/>
              </p:nvSpPr>
              <p:spPr>
                <a:xfrm>
                  <a:off x="1733780" y="-3310247"/>
                  <a:ext cx="3810000" cy="1457325"/>
                </a:xfrm>
                <a:custGeom>
                  <a:rect b="b" l="l" r="r" t="t"/>
                  <a:pathLst>
                    <a:path extrusionOk="0" h="1457325" w="3810000">
                      <a:moveTo>
                        <a:pt x="238077" y="153995"/>
                      </a:moveTo>
                      <a:cubicBezTo>
                        <a:pt x="123301" y="228862"/>
                        <a:pt x="88440" y="315349"/>
                        <a:pt x="41862" y="441746"/>
                      </a:cubicBezTo>
                      <a:cubicBezTo>
                        <a:pt x="-4715" y="568143"/>
                        <a:pt x="-4715" y="894945"/>
                        <a:pt x="41862" y="1021342"/>
                      </a:cubicBezTo>
                      <a:cubicBezTo>
                        <a:pt x="88440" y="1147739"/>
                        <a:pt x="123396" y="1234226"/>
                        <a:pt x="238077" y="1309092"/>
                      </a:cubicBezTo>
                      <a:cubicBezTo>
                        <a:pt x="352854" y="1383959"/>
                        <a:pt x="455152" y="1456254"/>
                        <a:pt x="549926" y="1456254"/>
                      </a:cubicBezTo>
                      <a:lnTo>
                        <a:pt x="3041952" y="1456254"/>
                      </a:lnTo>
                      <a:cubicBezTo>
                        <a:pt x="3172921" y="1456254"/>
                        <a:pt x="3303413" y="1440252"/>
                        <a:pt x="3430572" y="1408533"/>
                      </a:cubicBezTo>
                      <a:lnTo>
                        <a:pt x="3523060" y="1385483"/>
                      </a:lnTo>
                      <a:cubicBezTo>
                        <a:pt x="3656981" y="1354527"/>
                        <a:pt x="3757565" y="1247180"/>
                        <a:pt x="3782234" y="1115163"/>
                      </a:cubicBezTo>
                      <a:lnTo>
                        <a:pt x="3782234" y="1115354"/>
                      </a:lnTo>
                      <a:cubicBezTo>
                        <a:pt x="3782521" y="1113830"/>
                        <a:pt x="3782806" y="1112306"/>
                        <a:pt x="3783092" y="1110687"/>
                      </a:cubicBezTo>
                      <a:cubicBezTo>
                        <a:pt x="3784140" y="1104591"/>
                        <a:pt x="3785092" y="1098399"/>
                        <a:pt x="3785759" y="1092113"/>
                      </a:cubicBezTo>
                      <a:cubicBezTo>
                        <a:pt x="3800237" y="981528"/>
                        <a:pt x="3807952" y="731591"/>
                        <a:pt x="3807952" y="731591"/>
                      </a:cubicBezTo>
                      <a:cubicBezTo>
                        <a:pt x="3807952" y="731591"/>
                        <a:pt x="3800237" y="481656"/>
                        <a:pt x="3785759" y="371070"/>
                      </a:cubicBezTo>
                      <a:cubicBezTo>
                        <a:pt x="3784997" y="364879"/>
                        <a:pt x="3784140" y="358688"/>
                        <a:pt x="3783092" y="352497"/>
                      </a:cubicBezTo>
                      <a:cubicBezTo>
                        <a:pt x="3782806" y="350877"/>
                        <a:pt x="3782521" y="349353"/>
                        <a:pt x="3782330" y="347829"/>
                      </a:cubicBezTo>
                      <a:lnTo>
                        <a:pt x="3782330" y="348020"/>
                      </a:lnTo>
                      <a:cubicBezTo>
                        <a:pt x="3757660" y="216003"/>
                        <a:pt x="3656981" y="108657"/>
                        <a:pt x="3523155" y="77700"/>
                      </a:cubicBezTo>
                      <a:lnTo>
                        <a:pt x="3430667" y="54650"/>
                      </a:lnTo>
                      <a:cubicBezTo>
                        <a:pt x="3303604" y="22932"/>
                        <a:pt x="3173111" y="6929"/>
                        <a:pt x="3042047" y="6929"/>
                      </a:cubicBezTo>
                      <a:lnTo>
                        <a:pt x="549831" y="6929"/>
                      </a:lnTo>
                      <a:cubicBezTo>
                        <a:pt x="455057" y="6929"/>
                        <a:pt x="352758" y="79319"/>
                        <a:pt x="237982" y="15409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3" name="Google Shape;1973;p243"/>
                <p:cNvSpPr/>
                <p:nvPr/>
              </p:nvSpPr>
              <p:spPr>
                <a:xfrm>
                  <a:off x="1775476" y="-2973538"/>
                  <a:ext cx="104775" cy="390525"/>
                </a:xfrm>
                <a:custGeom>
                  <a:rect b="b" l="l" r="r" t="t"/>
                  <a:pathLst>
                    <a:path extrusionOk="0" h="390525" w="104775">
                      <a:moveTo>
                        <a:pt x="5215" y="91130"/>
                      </a:moveTo>
                      <a:lnTo>
                        <a:pt x="101513" y="5215"/>
                      </a:lnTo>
                      <a:cubicBezTo>
                        <a:pt x="54935" y="143232"/>
                        <a:pt x="53316" y="394787"/>
                        <a:pt x="53316" y="39478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4" name="Google Shape;1974;p243"/>
                <p:cNvSpPr/>
                <p:nvPr/>
              </p:nvSpPr>
              <p:spPr>
                <a:xfrm>
                  <a:off x="2923238" y="-3247847"/>
                  <a:ext cx="1714500" cy="180975"/>
                </a:xfrm>
                <a:custGeom>
                  <a:rect b="b" l="l" r="r" t="t"/>
                  <a:pathLst>
                    <a:path extrusionOk="0" h="180975" w="1714500">
                      <a:moveTo>
                        <a:pt x="5310" y="7967"/>
                      </a:moveTo>
                      <a:lnTo>
                        <a:pt x="10263" y="36637"/>
                      </a:lnTo>
                      <a:cubicBezTo>
                        <a:pt x="10263" y="36637"/>
                        <a:pt x="425648" y="156366"/>
                        <a:pt x="707493" y="173797"/>
                      </a:cubicBezTo>
                      <a:cubicBezTo>
                        <a:pt x="989433" y="191228"/>
                        <a:pt x="1351097" y="186275"/>
                        <a:pt x="1505784" y="148841"/>
                      </a:cubicBezTo>
                      <a:cubicBezTo>
                        <a:pt x="1636276" y="117314"/>
                        <a:pt x="1700379" y="88358"/>
                        <a:pt x="1714667" y="64355"/>
                      </a:cubicBezTo>
                      <a:cubicBezTo>
                        <a:pt x="1721048" y="53591"/>
                        <a:pt x="1711428" y="39875"/>
                        <a:pt x="1698855" y="39018"/>
                      </a:cubicBezTo>
                      <a:cubicBezTo>
                        <a:pt x="1616464" y="33589"/>
                        <a:pt x="1302234" y="13301"/>
                        <a:pt x="1124117" y="7967"/>
                      </a:cubicBezTo>
                      <a:cubicBezTo>
                        <a:pt x="917901" y="1775"/>
                        <a:pt x="27313" y="7967"/>
                        <a:pt x="5215" y="796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5" name="Google Shape;1975;p243"/>
                <p:cNvSpPr/>
                <p:nvPr/>
              </p:nvSpPr>
              <p:spPr>
                <a:xfrm>
                  <a:off x="3127835" y="-3221378"/>
                  <a:ext cx="704850" cy="142875"/>
                </a:xfrm>
                <a:custGeom>
                  <a:rect b="b" l="l" r="r" t="t"/>
                  <a:pathLst>
                    <a:path extrusionOk="0" h="142875" w="704850">
                      <a:moveTo>
                        <a:pt x="625483" y="5215"/>
                      </a:moveTo>
                      <a:lnTo>
                        <a:pt x="5215" y="5215"/>
                      </a:lnTo>
                      <a:lnTo>
                        <a:pt x="11406" y="50078"/>
                      </a:lnTo>
                      <a:cubicBezTo>
                        <a:pt x="11406" y="50078"/>
                        <a:pt x="146089" y="87511"/>
                        <a:pt x="381452" y="121610"/>
                      </a:cubicBezTo>
                      <a:cubicBezTo>
                        <a:pt x="473464" y="134945"/>
                        <a:pt x="580430" y="139136"/>
                        <a:pt x="703397" y="142280"/>
                      </a:cubicBezTo>
                      <a:lnTo>
                        <a:pt x="625388"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6" name="Google Shape;1976;p243"/>
                <p:cNvSpPr/>
                <p:nvPr/>
              </p:nvSpPr>
              <p:spPr>
                <a:xfrm>
                  <a:off x="3857260" y="-3220426"/>
                  <a:ext cx="504825" cy="142875"/>
                </a:xfrm>
                <a:custGeom>
                  <a:rect b="b" l="l" r="r" t="t"/>
                  <a:pathLst>
                    <a:path extrusionOk="0" h="142875" w="504825">
                      <a:moveTo>
                        <a:pt x="479369" y="17312"/>
                      </a:moveTo>
                      <a:cubicBezTo>
                        <a:pt x="298585" y="9787"/>
                        <a:pt x="116467" y="6549"/>
                        <a:pt x="5215" y="5215"/>
                      </a:cubicBezTo>
                      <a:lnTo>
                        <a:pt x="37600" y="142947"/>
                      </a:lnTo>
                      <a:cubicBezTo>
                        <a:pt x="40172" y="142947"/>
                        <a:pt x="42743" y="143042"/>
                        <a:pt x="45410" y="143137"/>
                      </a:cubicBezTo>
                      <a:cubicBezTo>
                        <a:pt x="250769" y="148090"/>
                        <a:pt x="400884" y="133326"/>
                        <a:pt x="508135" y="113038"/>
                      </a:cubicBezTo>
                      <a:lnTo>
                        <a:pt x="479369" y="17312"/>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7" name="Google Shape;1977;p243"/>
                <p:cNvSpPr/>
                <p:nvPr/>
              </p:nvSpPr>
              <p:spPr>
                <a:xfrm>
                  <a:off x="4360751" y="-3206996"/>
                  <a:ext cx="228600" cy="95250"/>
                </a:xfrm>
                <a:custGeom>
                  <a:rect b="b" l="l" r="r" t="t"/>
                  <a:pathLst>
                    <a:path extrusionOk="0" h="95250" w="228600">
                      <a:moveTo>
                        <a:pt x="33314" y="93893"/>
                      </a:moveTo>
                      <a:cubicBezTo>
                        <a:pt x="146661" y="69794"/>
                        <a:pt x="205812" y="40362"/>
                        <a:pt x="228767" y="26742"/>
                      </a:cubicBezTo>
                      <a:cubicBezTo>
                        <a:pt x="232672" y="24455"/>
                        <a:pt x="231243" y="18455"/>
                        <a:pt x="226767" y="18074"/>
                      </a:cubicBezTo>
                      <a:cubicBezTo>
                        <a:pt x="157520" y="12835"/>
                        <a:pt x="81891" y="8644"/>
                        <a:pt x="5215" y="5215"/>
                      </a:cubicBezTo>
                      <a:lnTo>
                        <a:pt x="33314" y="93893"/>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8" name="Google Shape;1978;p243"/>
                <p:cNvSpPr/>
                <p:nvPr/>
              </p:nvSpPr>
              <p:spPr>
                <a:xfrm>
                  <a:off x="1863010" y="-3230478"/>
                  <a:ext cx="247650" cy="266700"/>
                </a:xfrm>
                <a:custGeom>
                  <a:rect b="b" l="l" r="r" t="t"/>
                  <a:pathLst>
                    <a:path extrusionOk="0" h="266700" w="247650">
                      <a:moveTo>
                        <a:pt x="13978" y="262155"/>
                      </a:moveTo>
                      <a:lnTo>
                        <a:pt x="244007" y="36222"/>
                      </a:lnTo>
                      <a:cubicBezTo>
                        <a:pt x="246102" y="34222"/>
                        <a:pt x="247245" y="31460"/>
                        <a:pt x="247245" y="28602"/>
                      </a:cubicBezTo>
                      <a:lnTo>
                        <a:pt x="247245" y="9171"/>
                      </a:lnTo>
                      <a:cubicBezTo>
                        <a:pt x="247245" y="6314"/>
                        <a:pt x="244292" y="4409"/>
                        <a:pt x="241721" y="5552"/>
                      </a:cubicBezTo>
                      <a:cubicBezTo>
                        <a:pt x="211050" y="19744"/>
                        <a:pt x="61412" y="96706"/>
                        <a:pt x="5215" y="269966"/>
                      </a:cubicBezTo>
                      <a:lnTo>
                        <a:pt x="13978" y="26215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9" name="Google Shape;1979;p243"/>
                <p:cNvSpPr/>
                <p:nvPr/>
              </p:nvSpPr>
              <p:spPr>
                <a:xfrm>
                  <a:off x="1809765" y="-3198709"/>
                  <a:ext cx="238125" cy="228600"/>
                </a:xfrm>
                <a:custGeom>
                  <a:rect b="b" l="l" r="r" t="t"/>
                  <a:pathLst>
                    <a:path extrusionOk="0" h="228600" w="238125">
                      <a:moveTo>
                        <a:pt x="5215" y="230386"/>
                      </a:moveTo>
                      <a:cubicBezTo>
                        <a:pt x="5215" y="230386"/>
                        <a:pt x="112085" y="72842"/>
                        <a:pt x="239721"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0" name="Google Shape;1980;p243"/>
                <p:cNvSpPr/>
                <p:nvPr/>
              </p:nvSpPr>
              <p:spPr>
                <a:xfrm>
                  <a:off x="2105040" y="-3287365"/>
                  <a:ext cx="3143250" cy="95250"/>
                </a:xfrm>
                <a:custGeom>
                  <a:rect b="b" l="l" r="r" t="t"/>
                  <a:pathLst>
                    <a:path extrusionOk="0" h="95250" w="3143250">
                      <a:moveTo>
                        <a:pt x="5215" y="91204"/>
                      </a:moveTo>
                      <a:cubicBezTo>
                        <a:pt x="5215" y="91204"/>
                        <a:pt x="178570" y="33768"/>
                        <a:pt x="438031" y="23767"/>
                      </a:cubicBezTo>
                      <a:cubicBezTo>
                        <a:pt x="697492" y="13861"/>
                        <a:pt x="1372910" y="1383"/>
                        <a:pt x="1757434" y="6336"/>
                      </a:cubicBezTo>
                      <a:cubicBezTo>
                        <a:pt x="2141958" y="11289"/>
                        <a:pt x="2607826" y="8051"/>
                        <a:pt x="2859096" y="35007"/>
                      </a:cubicBezTo>
                      <a:cubicBezTo>
                        <a:pt x="2984635" y="48437"/>
                        <a:pt x="3143417" y="91776"/>
                        <a:pt x="3143417" y="9177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1" name="Google Shape;1981;p243"/>
                <p:cNvSpPr/>
                <p:nvPr/>
              </p:nvSpPr>
              <p:spPr>
                <a:xfrm>
                  <a:off x="5198951" y="-3230618"/>
                  <a:ext cx="228600" cy="228600"/>
                </a:xfrm>
                <a:custGeom>
                  <a:rect b="b" l="l" r="r" t="t"/>
                  <a:pathLst>
                    <a:path extrusionOk="0" h="228600" w="228600">
                      <a:moveTo>
                        <a:pt x="191429" y="219813"/>
                      </a:moveTo>
                      <a:lnTo>
                        <a:pt x="229719" y="224766"/>
                      </a:lnTo>
                      <a:cubicBezTo>
                        <a:pt x="229719" y="224766"/>
                        <a:pt x="197335" y="109990"/>
                        <a:pt x="103322" y="30170"/>
                      </a:cubicBezTo>
                      <a:cubicBezTo>
                        <a:pt x="103322" y="30170"/>
                        <a:pt x="45125" y="13502"/>
                        <a:pt x="5215" y="5215"/>
                      </a:cubicBezTo>
                      <a:cubicBezTo>
                        <a:pt x="5215" y="5215"/>
                        <a:pt x="73414" y="42648"/>
                        <a:pt x="117515" y="101703"/>
                      </a:cubicBezTo>
                      <a:cubicBezTo>
                        <a:pt x="158853" y="157043"/>
                        <a:pt x="181523" y="186476"/>
                        <a:pt x="191524" y="219813"/>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2" name="Google Shape;1982;p243"/>
                <p:cNvSpPr/>
                <p:nvPr/>
              </p:nvSpPr>
              <p:spPr>
                <a:xfrm>
                  <a:off x="1871773" y="-3245000"/>
                  <a:ext cx="1057275" cy="276225"/>
                </a:xfrm>
                <a:custGeom>
                  <a:rect b="b" l="l" r="r" t="t"/>
                  <a:pathLst>
                    <a:path extrusionOk="0" h="276225" w="1057275">
                      <a:moveTo>
                        <a:pt x="5215" y="276677"/>
                      </a:moveTo>
                      <a:cubicBezTo>
                        <a:pt x="5215" y="276677"/>
                        <a:pt x="366974" y="58841"/>
                        <a:pt x="1056680"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3" name="Google Shape;1983;p243"/>
                <p:cNvSpPr/>
                <p:nvPr/>
              </p:nvSpPr>
              <p:spPr>
                <a:xfrm>
                  <a:off x="1889299" y="-2965823"/>
                  <a:ext cx="723900" cy="142875"/>
                </a:xfrm>
                <a:custGeom>
                  <a:rect b="b" l="l" r="r" t="t"/>
                  <a:pathLst>
                    <a:path extrusionOk="0" h="142875" w="723900">
                      <a:moveTo>
                        <a:pt x="5215" y="146280"/>
                      </a:moveTo>
                      <a:cubicBezTo>
                        <a:pt x="5215" y="146280"/>
                        <a:pt x="212288" y="16359"/>
                        <a:pt x="721209" y="5215"/>
                      </a:cubicBezTo>
                      <a:cubicBezTo>
                        <a:pt x="721209" y="5215"/>
                        <a:pt x="269629" y="43982"/>
                        <a:pt x="5215" y="146280"/>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4" name="Google Shape;1984;p243"/>
                <p:cNvSpPr/>
                <p:nvPr/>
              </p:nvSpPr>
              <p:spPr>
                <a:xfrm>
                  <a:off x="5016738" y="-3063359"/>
                  <a:ext cx="371475" cy="57150"/>
                </a:xfrm>
                <a:custGeom>
                  <a:rect b="b" l="l" r="r" t="t"/>
                  <a:pathLst>
                    <a:path extrusionOk="0" h="57150" w="371475">
                      <a:moveTo>
                        <a:pt x="5215" y="5215"/>
                      </a:moveTo>
                      <a:cubicBezTo>
                        <a:pt x="5215" y="5215"/>
                        <a:pt x="153233" y="8549"/>
                        <a:pt x="373547" y="52649"/>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243"/>
                <p:cNvSpPr/>
                <p:nvPr/>
              </p:nvSpPr>
              <p:spPr>
                <a:xfrm>
                  <a:off x="5434790" y="-2964108"/>
                  <a:ext cx="85725" cy="19050"/>
                </a:xfrm>
                <a:custGeom>
                  <a:rect b="b" l="l" r="r" t="t"/>
                  <a:pathLst>
                    <a:path extrusionOk="0" h="19050" w="85725">
                      <a:moveTo>
                        <a:pt x="5215" y="5215"/>
                      </a:moveTo>
                      <a:lnTo>
                        <a:pt x="83511" y="15597"/>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6" name="Google Shape;1986;p243"/>
                <p:cNvSpPr/>
                <p:nvPr/>
              </p:nvSpPr>
              <p:spPr>
                <a:xfrm>
                  <a:off x="4253119" y="-3134825"/>
                  <a:ext cx="1095375" cy="57150"/>
                </a:xfrm>
                <a:custGeom>
                  <a:rect b="b" l="l" r="r" t="t"/>
                  <a:pathLst>
                    <a:path extrusionOk="0" h="57150" w="1095375">
                      <a:moveTo>
                        <a:pt x="5215" y="59822"/>
                      </a:moveTo>
                      <a:cubicBezTo>
                        <a:pt x="5215" y="59822"/>
                        <a:pt x="311539" y="34962"/>
                        <a:pt x="467844" y="21722"/>
                      </a:cubicBezTo>
                      <a:cubicBezTo>
                        <a:pt x="624150" y="8482"/>
                        <a:pt x="632532" y="-6472"/>
                        <a:pt x="825413" y="19341"/>
                      </a:cubicBezTo>
                      <a:cubicBezTo>
                        <a:pt x="1018294" y="45154"/>
                        <a:pt x="1097066" y="51821"/>
                        <a:pt x="1097066" y="51821"/>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7" name="Google Shape;1987;p243"/>
                <p:cNvSpPr/>
                <p:nvPr/>
              </p:nvSpPr>
              <p:spPr>
                <a:xfrm>
                  <a:off x="4609353" y="-3214520"/>
                  <a:ext cx="704850" cy="85725"/>
                </a:xfrm>
                <a:custGeom>
                  <a:rect b="b" l="l" r="r" t="t"/>
                  <a:pathLst>
                    <a:path extrusionOk="0" h="85725" w="704850">
                      <a:moveTo>
                        <a:pt x="5215" y="5215"/>
                      </a:moveTo>
                      <a:cubicBezTo>
                        <a:pt x="5215" y="5215"/>
                        <a:pt x="159806" y="11406"/>
                        <a:pt x="344400" y="35600"/>
                      </a:cubicBezTo>
                      <a:cubicBezTo>
                        <a:pt x="528995" y="59793"/>
                        <a:pt x="706922" y="85606"/>
                        <a:pt x="706922" y="8560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8" name="Google Shape;1988;p243"/>
                <p:cNvSpPr/>
                <p:nvPr/>
              </p:nvSpPr>
              <p:spPr>
                <a:xfrm>
                  <a:off x="1787382" y="-3216425"/>
                  <a:ext cx="1143000" cy="371475"/>
                </a:xfrm>
                <a:custGeom>
                  <a:rect b="b" l="l" r="r" t="t"/>
                  <a:pathLst>
                    <a:path extrusionOk="0" h="371475" w="1143000">
                      <a:moveTo>
                        <a:pt x="5215" y="371927"/>
                      </a:moveTo>
                      <a:cubicBezTo>
                        <a:pt x="5215" y="371927"/>
                        <a:pt x="34647" y="310967"/>
                        <a:pt x="80843" y="277249"/>
                      </a:cubicBezTo>
                      <a:cubicBezTo>
                        <a:pt x="80843" y="277249"/>
                        <a:pt x="393930" y="85130"/>
                        <a:pt x="1146119"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9" name="Google Shape;1989;p243"/>
                <p:cNvSpPr/>
                <p:nvPr/>
              </p:nvSpPr>
              <p:spPr>
                <a:xfrm>
                  <a:off x="1775476" y="-2583965"/>
                  <a:ext cx="104775" cy="390525"/>
                </a:xfrm>
                <a:custGeom>
                  <a:rect b="b" l="l" r="r" t="t"/>
                  <a:pathLst>
                    <a:path extrusionOk="0" h="390525" w="104775">
                      <a:moveTo>
                        <a:pt x="5215" y="308872"/>
                      </a:moveTo>
                      <a:lnTo>
                        <a:pt x="101513" y="394787"/>
                      </a:lnTo>
                      <a:cubicBezTo>
                        <a:pt x="54935" y="256770"/>
                        <a:pt x="53316" y="5215"/>
                        <a:pt x="53316"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0" name="Google Shape;1990;p243"/>
                <p:cNvSpPr/>
                <p:nvPr/>
              </p:nvSpPr>
              <p:spPr>
                <a:xfrm>
                  <a:off x="2923238" y="-2098412"/>
                  <a:ext cx="1714500" cy="180975"/>
                </a:xfrm>
                <a:custGeom>
                  <a:rect b="b" l="l" r="r" t="t"/>
                  <a:pathLst>
                    <a:path extrusionOk="0" h="180975" w="1714500">
                      <a:moveTo>
                        <a:pt x="5310" y="180697"/>
                      </a:moveTo>
                      <a:lnTo>
                        <a:pt x="10263" y="152026"/>
                      </a:lnTo>
                      <a:cubicBezTo>
                        <a:pt x="10263" y="152026"/>
                        <a:pt x="425648" y="32297"/>
                        <a:pt x="707493" y="14866"/>
                      </a:cubicBezTo>
                      <a:cubicBezTo>
                        <a:pt x="989433" y="-2564"/>
                        <a:pt x="1351097" y="2388"/>
                        <a:pt x="1505784" y="39822"/>
                      </a:cubicBezTo>
                      <a:cubicBezTo>
                        <a:pt x="1636276" y="71350"/>
                        <a:pt x="1700379" y="100305"/>
                        <a:pt x="1714667" y="124309"/>
                      </a:cubicBezTo>
                      <a:cubicBezTo>
                        <a:pt x="1721048" y="135072"/>
                        <a:pt x="1711428" y="148788"/>
                        <a:pt x="1698855" y="149645"/>
                      </a:cubicBezTo>
                      <a:cubicBezTo>
                        <a:pt x="1616464" y="155074"/>
                        <a:pt x="1302234" y="175363"/>
                        <a:pt x="1124117" y="180697"/>
                      </a:cubicBezTo>
                      <a:cubicBezTo>
                        <a:pt x="917901" y="186888"/>
                        <a:pt x="27313" y="180697"/>
                        <a:pt x="5215" y="18069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1" name="Google Shape;1991;p243"/>
                <p:cNvSpPr/>
                <p:nvPr/>
              </p:nvSpPr>
              <p:spPr>
                <a:xfrm>
                  <a:off x="3127835" y="-2083713"/>
                  <a:ext cx="704850" cy="142875"/>
                </a:xfrm>
                <a:custGeom>
                  <a:rect b="b" l="l" r="r" t="t"/>
                  <a:pathLst>
                    <a:path extrusionOk="0" h="142875" w="704850">
                      <a:moveTo>
                        <a:pt x="625483" y="142280"/>
                      </a:moveTo>
                      <a:lnTo>
                        <a:pt x="5215" y="142280"/>
                      </a:lnTo>
                      <a:lnTo>
                        <a:pt x="11406" y="97417"/>
                      </a:lnTo>
                      <a:cubicBezTo>
                        <a:pt x="11406" y="97417"/>
                        <a:pt x="146089" y="59984"/>
                        <a:pt x="381452" y="25884"/>
                      </a:cubicBezTo>
                      <a:cubicBezTo>
                        <a:pt x="473464" y="12549"/>
                        <a:pt x="580430" y="8358"/>
                        <a:pt x="703397" y="5215"/>
                      </a:cubicBezTo>
                      <a:lnTo>
                        <a:pt x="625388" y="14237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2" name="Google Shape;1992;p243"/>
                <p:cNvSpPr/>
                <p:nvPr/>
              </p:nvSpPr>
              <p:spPr>
                <a:xfrm>
                  <a:off x="3857260" y="-2086486"/>
                  <a:ext cx="504825" cy="142875"/>
                </a:xfrm>
                <a:custGeom>
                  <a:rect b="b" l="l" r="r" t="t"/>
                  <a:pathLst>
                    <a:path extrusionOk="0" h="142875" w="504825">
                      <a:moveTo>
                        <a:pt x="479369" y="132004"/>
                      </a:moveTo>
                      <a:cubicBezTo>
                        <a:pt x="298585" y="139528"/>
                        <a:pt x="116467" y="142767"/>
                        <a:pt x="5215" y="144100"/>
                      </a:cubicBezTo>
                      <a:lnTo>
                        <a:pt x="37600" y="6369"/>
                      </a:lnTo>
                      <a:cubicBezTo>
                        <a:pt x="40172" y="6369"/>
                        <a:pt x="42743" y="6274"/>
                        <a:pt x="45410" y="6178"/>
                      </a:cubicBezTo>
                      <a:cubicBezTo>
                        <a:pt x="250769" y="1225"/>
                        <a:pt x="400884" y="15989"/>
                        <a:pt x="508135" y="36277"/>
                      </a:cubicBezTo>
                      <a:lnTo>
                        <a:pt x="479369" y="132004"/>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3" name="Google Shape;1993;p243"/>
                <p:cNvSpPr/>
                <p:nvPr/>
              </p:nvSpPr>
              <p:spPr>
                <a:xfrm>
                  <a:off x="4360751" y="-2049613"/>
                  <a:ext cx="228600" cy="95250"/>
                </a:xfrm>
                <a:custGeom>
                  <a:rect b="b" l="l" r="r" t="t"/>
                  <a:pathLst>
                    <a:path extrusionOk="0" h="95250" w="228600">
                      <a:moveTo>
                        <a:pt x="33314" y="5215"/>
                      </a:moveTo>
                      <a:cubicBezTo>
                        <a:pt x="146661" y="29313"/>
                        <a:pt x="205812" y="58745"/>
                        <a:pt x="228767" y="72366"/>
                      </a:cubicBezTo>
                      <a:cubicBezTo>
                        <a:pt x="232672" y="74652"/>
                        <a:pt x="231243" y="80653"/>
                        <a:pt x="226767" y="81034"/>
                      </a:cubicBezTo>
                      <a:cubicBezTo>
                        <a:pt x="157520" y="86272"/>
                        <a:pt x="81891" y="90464"/>
                        <a:pt x="5215" y="93893"/>
                      </a:cubicBezTo>
                      <a:lnTo>
                        <a:pt x="33314"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4" name="Google Shape;1994;p243"/>
                <p:cNvSpPr/>
                <p:nvPr/>
              </p:nvSpPr>
              <p:spPr>
                <a:xfrm>
                  <a:off x="1863010" y="-2202204"/>
                  <a:ext cx="247650" cy="266700"/>
                </a:xfrm>
                <a:custGeom>
                  <a:rect b="b" l="l" r="r" t="t"/>
                  <a:pathLst>
                    <a:path extrusionOk="0" h="266700" w="247650">
                      <a:moveTo>
                        <a:pt x="13978" y="13026"/>
                      </a:moveTo>
                      <a:lnTo>
                        <a:pt x="244007" y="238959"/>
                      </a:lnTo>
                      <a:cubicBezTo>
                        <a:pt x="246102" y="240959"/>
                        <a:pt x="247245" y="243721"/>
                        <a:pt x="247245" y="246579"/>
                      </a:cubicBezTo>
                      <a:lnTo>
                        <a:pt x="247245" y="266009"/>
                      </a:lnTo>
                      <a:cubicBezTo>
                        <a:pt x="247245" y="268867"/>
                        <a:pt x="244292" y="270772"/>
                        <a:pt x="241721" y="269629"/>
                      </a:cubicBezTo>
                      <a:cubicBezTo>
                        <a:pt x="211050" y="255437"/>
                        <a:pt x="61412" y="178475"/>
                        <a:pt x="5215" y="5215"/>
                      </a:cubicBezTo>
                      <a:lnTo>
                        <a:pt x="13978" y="13026"/>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5" name="Google Shape;1995;p243"/>
                <p:cNvSpPr/>
                <p:nvPr/>
              </p:nvSpPr>
              <p:spPr>
                <a:xfrm>
                  <a:off x="1809765" y="-2194393"/>
                  <a:ext cx="238125" cy="228600"/>
                </a:xfrm>
                <a:custGeom>
                  <a:rect b="b" l="l" r="r" t="t"/>
                  <a:pathLst>
                    <a:path extrusionOk="0" h="228600" w="238125">
                      <a:moveTo>
                        <a:pt x="5215" y="5215"/>
                      </a:moveTo>
                      <a:cubicBezTo>
                        <a:pt x="5215" y="5215"/>
                        <a:pt x="112085" y="162759"/>
                        <a:pt x="239721" y="23038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6" name="Google Shape;1996;p243"/>
                <p:cNvSpPr/>
                <p:nvPr/>
              </p:nvSpPr>
              <p:spPr>
                <a:xfrm>
                  <a:off x="2105040" y="-1967126"/>
                  <a:ext cx="3143250" cy="95250"/>
                </a:xfrm>
                <a:custGeom>
                  <a:rect b="b" l="l" r="r" t="t"/>
                  <a:pathLst>
                    <a:path extrusionOk="0" h="95250" w="3143250">
                      <a:moveTo>
                        <a:pt x="5215" y="5786"/>
                      </a:moveTo>
                      <a:cubicBezTo>
                        <a:pt x="5215" y="5786"/>
                        <a:pt x="178570" y="63222"/>
                        <a:pt x="438031" y="73223"/>
                      </a:cubicBezTo>
                      <a:cubicBezTo>
                        <a:pt x="697492" y="83129"/>
                        <a:pt x="1372910" y="95607"/>
                        <a:pt x="1757434" y="90654"/>
                      </a:cubicBezTo>
                      <a:cubicBezTo>
                        <a:pt x="2141863" y="85701"/>
                        <a:pt x="2607826" y="88939"/>
                        <a:pt x="2859096" y="61984"/>
                      </a:cubicBezTo>
                      <a:cubicBezTo>
                        <a:pt x="2984635" y="48554"/>
                        <a:pt x="3143417" y="5215"/>
                        <a:pt x="314341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7" name="Google Shape;1997;p243"/>
                <p:cNvSpPr/>
                <p:nvPr/>
              </p:nvSpPr>
              <p:spPr>
                <a:xfrm>
                  <a:off x="5198951" y="-2156960"/>
                  <a:ext cx="228600" cy="228600"/>
                </a:xfrm>
                <a:custGeom>
                  <a:rect b="b" l="l" r="r" t="t"/>
                  <a:pathLst>
                    <a:path extrusionOk="0" h="228600" w="228600">
                      <a:moveTo>
                        <a:pt x="191429" y="10168"/>
                      </a:moveTo>
                      <a:lnTo>
                        <a:pt x="229719" y="5215"/>
                      </a:lnTo>
                      <a:cubicBezTo>
                        <a:pt x="229719" y="5215"/>
                        <a:pt x="197335" y="119991"/>
                        <a:pt x="103322" y="199811"/>
                      </a:cubicBezTo>
                      <a:cubicBezTo>
                        <a:pt x="103322" y="199811"/>
                        <a:pt x="45125" y="216480"/>
                        <a:pt x="5215" y="224766"/>
                      </a:cubicBezTo>
                      <a:cubicBezTo>
                        <a:pt x="5215" y="224766"/>
                        <a:pt x="73414" y="187333"/>
                        <a:pt x="117515" y="128278"/>
                      </a:cubicBezTo>
                      <a:cubicBezTo>
                        <a:pt x="158853" y="72938"/>
                        <a:pt x="181523" y="43506"/>
                        <a:pt x="191524" y="10168"/>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8" name="Google Shape;1998;p243"/>
                <p:cNvSpPr/>
                <p:nvPr/>
              </p:nvSpPr>
              <p:spPr>
                <a:xfrm>
                  <a:off x="1871773" y="-2194393"/>
                  <a:ext cx="1057275" cy="276225"/>
                </a:xfrm>
                <a:custGeom>
                  <a:rect b="b" l="l" r="r" t="t"/>
                  <a:pathLst>
                    <a:path extrusionOk="0" h="276225" w="1057275">
                      <a:moveTo>
                        <a:pt x="5215" y="5215"/>
                      </a:moveTo>
                      <a:cubicBezTo>
                        <a:pt x="5215" y="5215"/>
                        <a:pt x="366974" y="223052"/>
                        <a:pt x="1056680" y="27667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9" name="Google Shape;1999;p243"/>
                <p:cNvSpPr/>
                <p:nvPr/>
              </p:nvSpPr>
              <p:spPr>
                <a:xfrm>
                  <a:off x="1889299" y="-2343269"/>
                  <a:ext cx="723900" cy="142875"/>
                </a:xfrm>
                <a:custGeom>
                  <a:rect b="b" l="l" r="r" t="t"/>
                  <a:pathLst>
                    <a:path extrusionOk="0" h="142875" w="723900">
                      <a:moveTo>
                        <a:pt x="5215" y="5215"/>
                      </a:moveTo>
                      <a:cubicBezTo>
                        <a:pt x="5215" y="5215"/>
                        <a:pt x="212288" y="135136"/>
                        <a:pt x="721209" y="146280"/>
                      </a:cubicBezTo>
                      <a:cubicBezTo>
                        <a:pt x="721209" y="146280"/>
                        <a:pt x="269629" y="107513"/>
                        <a:pt x="5215" y="5215"/>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0" name="Google Shape;2000;p243"/>
                <p:cNvSpPr/>
                <p:nvPr/>
              </p:nvSpPr>
              <p:spPr>
                <a:xfrm>
                  <a:off x="2627518" y="-3184189"/>
                  <a:ext cx="1847850" cy="1209675"/>
                </a:xfrm>
                <a:custGeom>
                  <a:rect b="b" l="l" r="r" t="t"/>
                  <a:pathLst>
                    <a:path extrusionOk="0" h="1209675" w="1847850">
                      <a:moveTo>
                        <a:pt x="1842937" y="1043684"/>
                      </a:moveTo>
                      <a:cubicBezTo>
                        <a:pt x="1508610" y="1023682"/>
                        <a:pt x="1177045" y="1031587"/>
                        <a:pt x="1010928" y="1041589"/>
                      </a:cubicBezTo>
                      <a:cubicBezTo>
                        <a:pt x="844812" y="1051590"/>
                        <a:pt x="363324" y="1180463"/>
                        <a:pt x="281028" y="1199132"/>
                      </a:cubicBezTo>
                      <a:cubicBezTo>
                        <a:pt x="198732" y="1217801"/>
                        <a:pt x="155012" y="1205324"/>
                        <a:pt x="77669" y="1020729"/>
                      </a:cubicBezTo>
                      <a:cubicBezTo>
                        <a:pt x="326" y="836134"/>
                        <a:pt x="5279" y="605344"/>
                        <a:pt x="5279" y="605344"/>
                      </a:cubicBezTo>
                      <a:cubicBezTo>
                        <a:pt x="5279" y="605344"/>
                        <a:pt x="326" y="374553"/>
                        <a:pt x="77669" y="189958"/>
                      </a:cubicBezTo>
                      <a:cubicBezTo>
                        <a:pt x="155012" y="5364"/>
                        <a:pt x="198636" y="-7114"/>
                        <a:pt x="281028" y="11555"/>
                      </a:cubicBezTo>
                      <a:cubicBezTo>
                        <a:pt x="363324" y="30224"/>
                        <a:pt x="844812" y="159193"/>
                        <a:pt x="1010928" y="169099"/>
                      </a:cubicBezTo>
                      <a:cubicBezTo>
                        <a:pt x="1177045" y="179100"/>
                        <a:pt x="1508705" y="187196"/>
                        <a:pt x="1843032" y="167194"/>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1" name="Google Shape;2001;p243"/>
                <p:cNvSpPr/>
                <p:nvPr/>
              </p:nvSpPr>
              <p:spPr>
                <a:xfrm>
                  <a:off x="4461240" y="-3067387"/>
                  <a:ext cx="676275" cy="971550"/>
                </a:xfrm>
                <a:custGeom>
                  <a:rect b="b" l="l" r="r" t="t"/>
                  <a:pathLst>
                    <a:path extrusionOk="0" h="971550" w="676275">
                      <a:moveTo>
                        <a:pt x="83415" y="488637"/>
                      </a:moveTo>
                      <a:cubicBezTo>
                        <a:pt x="83415" y="602270"/>
                        <a:pt x="71795" y="780102"/>
                        <a:pt x="5215" y="936407"/>
                      </a:cubicBezTo>
                      <a:cubicBezTo>
                        <a:pt x="5215" y="936407"/>
                        <a:pt x="357830" y="986318"/>
                        <a:pt x="560713" y="968030"/>
                      </a:cubicBezTo>
                      <a:cubicBezTo>
                        <a:pt x="560713" y="968030"/>
                        <a:pt x="675489" y="809248"/>
                        <a:pt x="675489" y="488637"/>
                      </a:cubicBezTo>
                      <a:cubicBezTo>
                        <a:pt x="675489" y="168025"/>
                        <a:pt x="560713" y="9243"/>
                        <a:pt x="560713" y="9243"/>
                      </a:cubicBezTo>
                      <a:cubicBezTo>
                        <a:pt x="357830" y="-9045"/>
                        <a:pt x="5215" y="40866"/>
                        <a:pt x="5215" y="40866"/>
                      </a:cubicBezTo>
                      <a:cubicBezTo>
                        <a:pt x="71700" y="197171"/>
                        <a:pt x="83415" y="375003"/>
                        <a:pt x="83415" y="48863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2" name="Google Shape;2002;p243"/>
                <p:cNvSpPr/>
                <p:nvPr/>
              </p:nvSpPr>
              <p:spPr>
                <a:xfrm>
                  <a:off x="4496387" y="-3042465"/>
                  <a:ext cx="619125" cy="923925"/>
                </a:xfrm>
                <a:custGeom>
                  <a:rect b="b" l="l" r="r" t="t"/>
                  <a:pathLst>
                    <a:path extrusionOk="0" h="923925" w="619125">
                      <a:moveTo>
                        <a:pt x="615386" y="463714"/>
                      </a:moveTo>
                      <a:cubicBezTo>
                        <a:pt x="615386" y="728985"/>
                        <a:pt x="534234" y="881480"/>
                        <a:pt x="511278" y="919295"/>
                      </a:cubicBezTo>
                      <a:cubicBezTo>
                        <a:pt x="347924" y="931487"/>
                        <a:pt x="93702" y="902245"/>
                        <a:pt x="5215" y="891005"/>
                      </a:cubicBezTo>
                      <a:cubicBezTo>
                        <a:pt x="61031" y="742797"/>
                        <a:pt x="73223" y="578681"/>
                        <a:pt x="73223" y="463714"/>
                      </a:cubicBezTo>
                      <a:cubicBezTo>
                        <a:pt x="73223" y="348747"/>
                        <a:pt x="61031" y="184632"/>
                        <a:pt x="5215" y="36423"/>
                      </a:cubicBezTo>
                      <a:cubicBezTo>
                        <a:pt x="93702" y="25183"/>
                        <a:pt x="347924" y="-4059"/>
                        <a:pt x="511278" y="8133"/>
                      </a:cubicBezTo>
                      <a:cubicBezTo>
                        <a:pt x="534138" y="45757"/>
                        <a:pt x="615386" y="198252"/>
                        <a:pt x="615386" y="463619"/>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3" name="Google Shape;2003;p243"/>
                <p:cNvSpPr/>
                <p:nvPr/>
              </p:nvSpPr>
              <p:spPr>
                <a:xfrm>
                  <a:off x="5016738" y="-2152007"/>
                  <a:ext cx="371475" cy="57150"/>
                </a:xfrm>
                <a:custGeom>
                  <a:rect b="b" l="l" r="r" t="t"/>
                  <a:pathLst>
                    <a:path extrusionOk="0" h="57150" w="371475">
                      <a:moveTo>
                        <a:pt x="5215" y="52649"/>
                      </a:moveTo>
                      <a:cubicBezTo>
                        <a:pt x="5215" y="52649"/>
                        <a:pt x="153233" y="49316"/>
                        <a:pt x="37354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4" name="Google Shape;2004;p243"/>
                <p:cNvSpPr/>
                <p:nvPr/>
              </p:nvSpPr>
              <p:spPr>
                <a:xfrm>
                  <a:off x="5423360" y="-3010971"/>
                  <a:ext cx="47625" cy="857250"/>
                </a:xfrm>
                <a:custGeom>
                  <a:rect b="b" l="l" r="r" t="t"/>
                  <a:pathLst>
                    <a:path extrusionOk="0" h="857250" w="47625">
                      <a:moveTo>
                        <a:pt x="5215" y="859226"/>
                      </a:moveTo>
                      <a:cubicBezTo>
                        <a:pt x="5215" y="859226"/>
                        <a:pt x="47601" y="681490"/>
                        <a:pt x="47601" y="432221"/>
                      </a:cubicBezTo>
                      <a:cubicBezTo>
                        <a:pt x="47601" y="182951"/>
                        <a:pt x="5215" y="5215"/>
                        <a:pt x="521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5" name="Google Shape;2005;p243"/>
                <p:cNvSpPr/>
                <p:nvPr/>
              </p:nvSpPr>
              <p:spPr>
                <a:xfrm>
                  <a:off x="5434790" y="-2214300"/>
                  <a:ext cx="85725" cy="19050"/>
                </a:xfrm>
                <a:custGeom>
                  <a:rect b="b" l="l" r="r" t="t"/>
                  <a:pathLst>
                    <a:path extrusionOk="0" h="19050" w="85725">
                      <a:moveTo>
                        <a:pt x="5215" y="15597"/>
                      </a:moveTo>
                      <a:lnTo>
                        <a:pt x="83511" y="5215"/>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6" name="Google Shape;2006;p243"/>
                <p:cNvSpPr/>
                <p:nvPr/>
              </p:nvSpPr>
              <p:spPr>
                <a:xfrm>
                  <a:off x="4253119" y="-2087713"/>
                  <a:ext cx="1095375" cy="57150"/>
                </a:xfrm>
                <a:custGeom>
                  <a:rect b="b" l="l" r="r" t="t"/>
                  <a:pathLst>
                    <a:path extrusionOk="0" h="57150" w="1095375">
                      <a:moveTo>
                        <a:pt x="5215" y="5215"/>
                      </a:moveTo>
                      <a:cubicBezTo>
                        <a:pt x="5215" y="5215"/>
                        <a:pt x="311539" y="30075"/>
                        <a:pt x="467844" y="43315"/>
                      </a:cubicBezTo>
                      <a:cubicBezTo>
                        <a:pt x="624150" y="56555"/>
                        <a:pt x="632532" y="71509"/>
                        <a:pt x="825413" y="45696"/>
                      </a:cubicBezTo>
                      <a:cubicBezTo>
                        <a:pt x="1018294" y="19884"/>
                        <a:pt x="1097066" y="13216"/>
                        <a:pt x="1097066" y="1321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7" name="Google Shape;2007;p243"/>
                <p:cNvSpPr/>
                <p:nvPr/>
              </p:nvSpPr>
              <p:spPr>
                <a:xfrm>
                  <a:off x="4609353" y="-2033897"/>
                  <a:ext cx="704850" cy="85725"/>
                </a:xfrm>
                <a:custGeom>
                  <a:rect b="b" l="l" r="r" t="t"/>
                  <a:pathLst>
                    <a:path extrusionOk="0" h="85725" w="704850">
                      <a:moveTo>
                        <a:pt x="5215" y="85606"/>
                      </a:moveTo>
                      <a:cubicBezTo>
                        <a:pt x="5215" y="85606"/>
                        <a:pt x="159806" y="79415"/>
                        <a:pt x="344400" y="55221"/>
                      </a:cubicBezTo>
                      <a:cubicBezTo>
                        <a:pt x="528995" y="31028"/>
                        <a:pt x="706922" y="5215"/>
                        <a:pt x="706922"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8" name="Google Shape;2008;p243"/>
                <p:cNvSpPr/>
                <p:nvPr/>
              </p:nvSpPr>
              <p:spPr>
                <a:xfrm>
                  <a:off x="2687494" y="-3178802"/>
                  <a:ext cx="219075" cy="1190625"/>
                </a:xfrm>
                <a:custGeom>
                  <a:rect b="b" l="l" r="r" t="t"/>
                  <a:pathLst>
                    <a:path extrusionOk="0" h="1190625" w="219075">
                      <a:moveTo>
                        <a:pt x="216003" y="1194888"/>
                      </a:moveTo>
                      <a:cubicBezTo>
                        <a:pt x="216003" y="1194888"/>
                        <a:pt x="5215" y="1091541"/>
                        <a:pt x="5215" y="600051"/>
                      </a:cubicBezTo>
                      <a:cubicBezTo>
                        <a:pt x="5215" y="108561"/>
                        <a:pt x="216003" y="5215"/>
                        <a:pt x="216003"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9" name="Google Shape;2009;p243"/>
                <p:cNvSpPr/>
                <p:nvPr/>
              </p:nvSpPr>
              <p:spPr>
                <a:xfrm>
                  <a:off x="1767094" y="-2875784"/>
                  <a:ext cx="28575" cy="590550"/>
                </a:xfrm>
                <a:custGeom>
                  <a:rect b="b" l="l" r="r" t="t"/>
                  <a:pathLst>
                    <a:path extrusionOk="0" h="590550" w="28575">
                      <a:moveTo>
                        <a:pt x="5215" y="577640"/>
                      </a:moveTo>
                      <a:cubicBezTo>
                        <a:pt x="33980" y="620026"/>
                        <a:pt x="26360" y="536492"/>
                        <a:pt x="17597" y="438003"/>
                      </a:cubicBezTo>
                      <a:cubicBezTo>
                        <a:pt x="8834" y="339419"/>
                        <a:pt x="8834" y="254647"/>
                        <a:pt x="17597" y="156159"/>
                      </a:cubicBezTo>
                      <a:cubicBezTo>
                        <a:pt x="26360" y="57575"/>
                        <a:pt x="33980" y="-25864"/>
                        <a:pt x="5215" y="16522"/>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0" name="Google Shape;2010;p243"/>
                <p:cNvSpPr/>
                <p:nvPr/>
              </p:nvSpPr>
              <p:spPr>
                <a:xfrm>
                  <a:off x="1787382" y="-2318313"/>
                  <a:ext cx="1143000" cy="371475"/>
                </a:xfrm>
                <a:custGeom>
                  <a:rect b="b" l="l" r="r" t="t"/>
                  <a:pathLst>
                    <a:path extrusionOk="0" h="371475" w="1143000">
                      <a:moveTo>
                        <a:pt x="5215" y="5215"/>
                      </a:moveTo>
                      <a:cubicBezTo>
                        <a:pt x="5215" y="5215"/>
                        <a:pt x="34647" y="66175"/>
                        <a:pt x="80843" y="99893"/>
                      </a:cubicBezTo>
                      <a:cubicBezTo>
                        <a:pt x="80843" y="99893"/>
                        <a:pt x="393930" y="292013"/>
                        <a:pt x="1146119" y="371928"/>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1" name="Google Shape;2011;p243"/>
                <p:cNvSpPr/>
                <p:nvPr/>
              </p:nvSpPr>
              <p:spPr>
                <a:xfrm>
                  <a:off x="2736643" y="-3143133"/>
                  <a:ext cx="628650" cy="1123950"/>
                </a:xfrm>
                <a:custGeom>
                  <a:rect b="b" l="l" r="r" t="t"/>
                  <a:pathLst>
                    <a:path extrusionOk="0" h="1123950" w="628650">
                      <a:moveTo>
                        <a:pt x="175617" y="5551"/>
                      </a:moveTo>
                      <a:cubicBezTo>
                        <a:pt x="139422" y="14314"/>
                        <a:pt x="98274" y="98229"/>
                        <a:pt x="53411" y="216339"/>
                      </a:cubicBezTo>
                      <a:cubicBezTo>
                        <a:pt x="8549" y="334449"/>
                        <a:pt x="5215" y="476467"/>
                        <a:pt x="5215" y="564383"/>
                      </a:cubicBezTo>
                      <a:cubicBezTo>
                        <a:pt x="5215" y="652298"/>
                        <a:pt x="8549" y="794316"/>
                        <a:pt x="53411" y="912426"/>
                      </a:cubicBezTo>
                      <a:cubicBezTo>
                        <a:pt x="98274" y="1030536"/>
                        <a:pt x="139518" y="1114451"/>
                        <a:pt x="175617" y="1123215"/>
                      </a:cubicBezTo>
                      <a:cubicBezTo>
                        <a:pt x="211812" y="1131977"/>
                        <a:pt x="630912" y="1028441"/>
                        <a:pt x="630912" y="1028441"/>
                      </a:cubicBezTo>
                      <a:cubicBezTo>
                        <a:pt x="630912" y="1028441"/>
                        <a:pt x="566047" y="842608"/>
                        <a:pt x="566047" y="564478"/>
                      </a:cubicBezTo>
                      <a:cubicBezTo>
                        <a:pt x="566047" y="286348"/>
                        <a:pt x="630912" y="100515"/>
                        <a:pt x="630912" y="100515"/>
                      </a:cubicBezTo>
                      <a:cubicBezTo>
                        <a:pt x="630912" y="100515"/>
                        <a:pt x="211812" y="-3022"/>
                        <a:pt x="175617" y="574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2" name="Google Shape;2012;p243"/>
                <p:cNvSpPr/>
                <p:nvPr/>
              </p:nvSpPr>
              <p:spPr>
                <a:xfrm>
                  <a:off x="3326209" y="-3058310"/>
                  <a:ext cx="76200" cy="952500"/>
                </a:xfrm>
                <a:custGeom>
                  <a:rect b="b" l="l" r="r" t="t"/>
                  <a:pathLst>
                    <a:path extrusionOk="0" h="952500" w="76200">
                      <a:moveTo>
                        <a:pt x="75065" y="955239"/>
                      </a:moveTo>
                      <a:cubicBezTo>
                        <a:pt x="75065" y="955239"/>
                        <a:pt x="-82098" y="494228"/>
                        <a:pt x="7506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3" name="Google Shape;2013;p243"/>
                <p:cNvSpPr/>
                <p:nvPr/>
              </p:nvSpPr>
              <p:spPr>
                <a:xfrm>
                  <a:off x="3008106" y="-3418546"/>
                  <a:ext cx="180975" cy="209550"/>
                </a:xfrm>
                <a:custGeom>
                  <a:rect b="b" l="l" r="r" t="t"/>
                  <a:pathLst>
                    <a:path extrusionOk="0" h="209550" w="180975">
                      <a:moveTo>
                        <a:pt x="5215" y="207335"/>
                      </a:moveTo>
                      <a:lnTo>
                        <a:pt x="89987" y="207335"/>
                      </a:lnTo>
                      <a:lnTo>
                        <a:pt x="99989" y="165235"/>
                      </a:lnTo>
                      <a:cubicBezTo>
                        <a:pt x="101417" y="159139"/>
                        <a:pt x="106847" y="154853"/>
                        <a:pt x="113133" y="154853"/>
                      </a:cubicBezTo>
                      <a:lnTo>
                        <a:pt x="116943" y="154853"/>
                      </a:lnTo>
                      <a:cubicBezTo>
                        <a:pt x="121706" y="154853"/>
                        <a:pt x="126087" y="151900"/>
                        <a:pt x="127706" y="147328"/>
                      </a:cubicBezTo>
                      <a:lnTo>
                        <a:pt x="178094" y="9882"/>
                      </a:lnTo>
                      <a:cubicBezTo>
                        <a:pt x="178951" y="7596"/>
                        <a:pt x="177236" y="5215"/>
                        <a:pt x="174855" y="5215"/>
                      </a:cubicBezTo>
                      <a:lnTo>
                        <a:pt x="154662" y="5215"/>
                      </a:lnTo>
                      <a:cubicBezTo>
                        <a:pt x="127230" y="5215"/>
                        <a:pt x="102084" y="20550"/>
                        <a:pt x="89416" y="44839"/>
                      </a:cubicBezTo>
                      <a:lnTo>
                        <a:pt x="5215" y="20724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4" name="Google Shape;2014;p243"/>
                <p:cNvSpPr/>
                <p:nvPr/>
              </p:nvSpPr>
              <p:spPr>
                <a:xfrm>
                  <a:off x="3008106" y="-1951601"/>
                  <a:ext cx="180975" cy="209550"/>
                </a:xfrm>
                <a:custGeom>
                  <a:rect b="b" l="l" r="r" t="t"/>
                  <a:pathLst>
                    <a:path extrusionOk="0" h="209550" w="180975">
                      <a:moveTo>
                        <a:pt x="5215" y="5215"/>
                      </a:moveTo>
                      <a:lnTo>
                        <a:pt x="89987" y="5215"/>
                      </a:lnTo>
                      <a:lnTo>
                        <a:pt x="99989" y="47315"/>
                      </a:lnTo>
                      <a:cubicBezTo>
                        <a:pt x="101417" y="53411"/>
                        <a:pt x="106847" y="57697"/>
                        <a:pt x="113133" y="57697"/>
                      </a:cubicBezTo>
                      <a:lnTo>
                        <a:pt x="116943" y="57697"/>
                      </a:lnTo>
                      <a:cubicBezTo>
                        <a:pt x="121706" y="57697"/>
                        <a:pt x="126087" y="60650"/>
                        <a:pt x="127706" y="65222"/>
                      </a:cubicBezTo>
                      <a:lnTo>
                        <a:pt x="178094" y="202668"/>
                      </a:lnTo>
                      <a:cubicBezTo>
                        <a:pt x="178951" y="204954"/>
                        <a:pt x="177236" y="207335"/>
                        <a:pt x="174855" y="207335"/>
                      </a:cubicBezTo>
                      <a:lnTo>
                        <a:pt x="154662" y="207335"/>
                      </a:lnTo>
                      <a:cubicBezTo>
                        <a:pt x="127230" y="207335"/>
                        <a:pt x="102084" y="192000"/>
                        <a:pt x="89416" y="167711"/>
                      </a:cubicBezTo>
                      <a:lnTo>
                        <a:pt x="5215" y="531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5" name="Google Shape;2015;p243"/>
              <p:cNvGrpSpPr/>
              <p:nvPr/>
            </p:nvGrpSpPr>
            <p:grpSpPr>
              <a:xfrm>
                <a:off x="1733780" y="-3418546"/>
                <a:ext cx="3810000" cy="1676495"/>
                <a:chOff x="1733780" y="-3418546"/>
                <a:chExt cx="3810000" cy="1676495"/>
              </a:xfrm>
            </p:grpSpPr>
            <p:sp>
              <p:nvSpPr>
                <p:cNvPr id="2016" name="Google Shape;2016;p243"/>
                <p:cNvSpPr/>
                <p:nvPr/>
              </p:nvSpPr>
              <p:spPr>
                <a:xfrm>
                  <a:off x="1733780" y="-3310247"/>
                  <a:ext cx="3810000" cy="1457325"/>
                </a:xfrm>
                <a:custGeom>
                  <a:rect b="b" l="l" r="r" t="t"/>
                  <a:pathLst>
                    <a:path extrusionOk="0" h="1457325" w="3810000">
                      <a:moveTo>
                        <a:pt x="238077" y="153995"/>
                      </a:moveTo>
                      <a:cubicBezTo>
                        <a:pt x="123301" y="228862"/>
                        <a:pt x="88440" y="315349"/>
                        <a:pt x="41862" y="441746"/>
                      </a:cubicBezTo>
                      <a:cubicBezTo>
                        <a:pt x="-4715" y="568143"/>
                        <a:pt x="-4715" y="894945"/>
                        <a:pt x="41862" y="1021342"/>
                      </a:cubicBezTo>
                      <a:cubicBezTo>
                        <a:pt x="88440" y="1147739"/>
                        <a:pt x="123396" y="1234226"/>
                        <a:pt x="238077" y="1309092"/>
                      </a:cubicBezTo>
                      <a:cubicBezTo>
                        <a:pt x="352854" y="1383959"/>
                        <a:pt x="455152" y="1456254"/>
                        <a:pt x="549926" y="1456254"/>
                      </a:cubicBezTo>
                      <a:lnTo>
                        <a:pt x="3041952" y="1456254"/>
                      </a:lnTo>
                      <a:cubicBezTo>
                        <a:pt x="3172921" y="1456254"/>
                        <a:pt x="3303413" y="1440252"/>
                        <a:pt x="3430572" y="1408533"/>
                      </a:cubicBezTo>
                      <a:lnTo>
                        <a:pt x="3523060" y="1385483"/>
                      </a:lnTo>
                      <a:cubicBezTo>
                        <a:pt x="3656981" y="1354527"/>
                        <a:pt x="3757565" y="1247180"/>
                        <a:pt x="3782234" y="1115163"/>
                      </a:cubicBezTo>
                      <a:lnTo>
                        <a:pt x="3782234" y="1115354"/>
                      </a:lnTo>
                      <a:cubicBezTo>
                        <a:pt x="3782521" y="1113830"/>
                        <a:pt x="3782806" y="1112306"/>
                        <a:pt x="3783092" y="1110687"/>
                      </a:cubicBezTo>
                      <a:cubicBezTo>
                        <a:pt x="3784140" y="1104591"/>
                        <a:pt x="3785092" y="1098399"/>
                        <a:pt x="3785759" y="1092113"/>
                      </a:cubicBezTo>
                      <a:cubicBezTo>
                        <a:pt x="3800237" y="981528"/>
                        <a:pt x="3807952" y="731591"/>
                        <a:pt x="3807952" y="731591"/>
                      </a:cubicBezTo>
                      <a:cubicBezTo>
                        <a:pt x="3807952" y="731591"/>
                        <a:pt x="3800237" y="481656"/>
                        <a:pt x="3785759" y="371070"/>
                      </a:cubicBezTo>
                      <a:cubicBezTo>
                        <a:pt x="3784997" y="364879"/>
                        <a:pt x="3784140" y="358688"/>
                        <a:pt x="3783092" y="352497"/>
                      </a:cubicBezTo>
                      <a:cubicBezTo>
                        <a:pt x="3782806" y="350877"/>
                        <a:pt x="3782521" y="349353"/>
                        <a:pt x="3782330" y="347829"/>
                      </a:cubicBezTo>
                      <a:lnTo>
                        <a:pt x="3782330" y="348020"/>
                      </a:lnTo>
                      <a:cubicBezTo>
                        <a:pt x="3757660" y="216003"/>
                        <a:pt x="3656981" y="108657"/>
                        <a:pt x="3523155" y="77700"/>
                      </a:cubicBezTo>
                      <a:lnTo>
                        <a:pt x="3430667" y="54650"/>
                      </a:lnTo>
                      <a:cubicBezTo>
                        <a:pt x="3303604" y="22932"/>
                        <a:pt x="3173111" y="6929"/>
                        <a:pt x="3042047" y="6929"/>
                      </a:cubicBezTo>
                      <a:lnTo>
                        <a:pt x="549831" y="6929"/>
                      </a:lnTo>
                      <a:cubicBezTo>
                        <a:pt x="455057" y="6929"/>
                        <a:pt x="352758" y="79319"/>
                        <a:pt x="237982" y="15409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7" name="Google Shape;2017;p243"/>
                <p:cNvSpPr/>
                <p:nvPr/>
              </p:nvSpPr>
              <p:spPr>
                <a:xfrm>
                  <a:off x="1775476" y="-2973538"/>
                  <a:ext cx="104775" cy="390525"/>
                </a:xfrm>
                <a:custGeom>
                  <a:rect b="b" l="l" r="r" t="t"/>
                  <a:pathLst>
                    <a:path extrusionOk="0" h="390525" w="104775">
                      <a:moveTo>
                        <a:pt x="5215" y="91130"/>
                      </a:moveTo>
                      <a:lnTo>
                        <a:pt x="101513" y="5215"/>
                      </a:lnTo>
                      <a:cubicBezTo>
                        <a:pt x="54935" y="143232"/>
                        <a:pt x="53316" y="394787"/>
                        <a:pt x="53316" y="39478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8" name="Google Shape;2018;p243"/>
                <p:cNvSpPr/>
                <p:nvPr/>
              </p:nvSpPr>
              <p:spPr>
                <a:xfrm>
                  <a:off x="2923238" y="-3247847"/>
                  <a:ext cx="1714500" cy="180975"/>
                </a:xfrm>
                <a:custGeom>
                  <a:rect b="b" l="l" r="r" t="t"/>
                  <a:pathLst>
                    <a:path extrusionOk="0" h="180975" w="1714500">
                      <a:moveTo>
                        <a:pt x="5310" y="7967"/>
                      </a:moveTo>
                      <a:lnTo>
                        <a:pt x="10263" y="36637"/>
                      </a:lnTo>
                      <a:cubicBezTo>
                        <a:pt x="10263" y="36637"/>
                        <a:pt x="425648" y="156366"/>
                        <a:pt x="707493" y="173797"/>
                      </a:cubicBezTo>
                      <a:cubicBezTo>
                        <a:pt x="989433" y="191228"/>
                        <a:pt x="1351097" y="186275"/>
                        <a:pt x="1505784" y="148841"/>
                      </a:cubicBezTo>
                      <a:cubicBezTo>
                        <a:pt x="1636276" y="117314"/>
                        <a:pt x="1700379" y="88358"/>
                        <a:pt x="1714667" y="64355"/>
                      </a:cubicBezTo>
                      <a:cubicBezTo>
                        <a:pt x="1721048" y="53591"/>
                        <a:pt x="1711428" y="39875"/>
                        <a:pt x="1698855" y="39018"/>
                      </a:cubicBezTo>
                      <a:cubicBezTo>
                        <a:pt x="1616464" y="33589"/>
                        <a:pt x="1302234" y="13301"/>
                        <a:pt x="1124117" y="7967"/>
                      </a:cubicBezTo>
                      <a:cubicBezTo>
                        <a:pt x="917901" y="1775"/>
                        <a:pt x="27313" y="7967"/>
                        <a:pt x="5215" y="796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9" name="Google Shape;2019;p243"/>
                <p:cNvSpPr/>
                <p:nvPr/>
              </p:nvSpPr>
              <p:spPr>
                <a:xfrm>
                  <a:off x="3127835" y="-3221378"/>
                  <a:ext cx="704850" cy="142875"/>
                </a:xfrm>
                <a:custGeom>
                  <a:rect b="b" l="l" r="r" t="t"/>
                  <a:pathLst>
                    <a:path extrusionOk="0" h="142875" w="704850">
                      <a:moveTo>
                        <a:pt x="625483" y="5215"/>
                      </a:moveTo>
                      <a:lnTo>
                        <a:pt x="5215" y="5215"/>
                      </a:lnTo>
                      <a:lnTo>
                        <a:pt x="11406" y="50078"/>
                      </a:lnTo>
                      <a:cubicBezTo>
                        <a:pt x="11406" y="50078"/>
                        <a:pt x="146089" y="87511"/>
                        <a:pt x="381452" y="121610"/>
                      </a:cubicBezTo>
                      <a:cubicBezTo>
                        <a:pt x="473464" y="134945"/>
                        <a:pt x="580430" y="139136"/>
                        <a:pt x="703397" y="142280"/>
                      </a:cubicBezTo>
                      <a:lnTo>
                        <a:pt x="625388"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0" name="Google Shape;2020;p243"/>
                <p:cNvSpPr/>
                <p:nvPr/>
              </p:nvSpPr>
              <p:spPr>
                <a:xfrm>
                  <a:off x="3857260" y="-3220426"/>
                  <a:ext cx="504825" cy="142875"/>
                </a:xfrm>
                <a:custGeom>
                  <a:rect b="b" l="l" r="r" t="t"/>
                  <a:pathLst>
                    <a:path extrusionOk="0" h="142875" w="504825">
                      <a:moveTo>
                        <a:pt x="479369" y="17312"/>
                      </a:moveTo>
                      <a:cubicBezTo>
                        <a:pt x="298585" y="9787"/>
                        <a:pt x="116467" y="6549"/>
                        <a:pt x="5215" y="5215"/>
                      </a:cubicBezTo>
                      <a:lnTo>
                        <a:pt x="37600" y="142947"/>
                      </a:lnTo>
                      <a:cubicBezTo>
                        <a:pt x="40172" y="142947"/>
                        <a:pt x="42743" y="143042"/>
                        <a:pt x="45410" y="143137"/>
                      </a:cubicBezTo>
                      <a:cubicBezTo>
                        <a:pt x="250769" y="148090"/>
                        <a:pt x="400884" y="133326"/>
                        <a:pt x="508135" y="113038"/>
                      </a:cubicBezTo>
                      <a:lnTo>
                        <a:pt x="479369" y="17312"/>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1" name="Google Shape;2021;p243"/>
                <p:cNvSpPr/>
                <p:nvPr/>
              </p:nvSpPr>
              <p:spPr>
                <a:xfrm>
                  <a:off x="4360751" y="-3206996"/>
                  <a:ext cx="228600" cy="95250"/>
                </a:xfrm>
                <a:custGeom>
                  <a:rect b="b" l="l" r="r" t="t"/>
                  <a:pathLst>
                    <a:path extrusionOk="0" h="95250" w="228600">
                      <a:moveTo>
                        <a:pt x="33314" y="93893"/>
                      </a:moveTo>
                      <a:cubicBezTo>
                        <a:pt x="146661" y="69794"/>
                        <a:pt x="205812" y="40362"/>
                        <a:pt x="228767" y="26742"/>
                      </a:cubicBezTo>
                      <a:cubicBezTo>
                        <a:pt x="232672" y="24455"/>
                        <a:pt x="231243" y="18455"/>
                        <a:pt x="226767" y="18074"/>
                      </a:cubicBezTo>
                      <a:cubicBezTo>
                        <a:pt x="157520" y="12835"/>
                        <a:pt x="81891" y="8644"/>
                        <a:pt x="5215" y="5215"/>
                      </a:cubicBezTo>
                      <a:lnTo>
                        <a:pt x="33314" y="93893"/>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2" name="Google Shape;2022;p243"/>
                <p:cNvSpPr/>
                <p:nvPr/>
              </p:nvSpPr>
              <p:spPr>
                <a:xfrm>
                  <a:off x="1863010" y="-3230478"/>
                  <a:ext cx="247650" cy="266700"/>
                </a:xfrm>
                <a:custGeom>
                  <a:rect b="b" l="l" r="r" t="t"/>
                  <a:pathLst>
                    <a:path extrusionOk="0" h="266700" w="247650">
                      <a:moveTo>
                        <a:pt x="13978" y="262155"/>
                      </a:moveTo>
                      <a:lnTo>
                        <a:pt x="244007" y="36222"/>
                      </a:lnTo>
                      <a:cubicBezTo>
                        <a:pt x="246102" y="34222"/>
                        <a:pt x="247245" y="31460"/>
                        <a:pt x="247245" y="28602"/>
                      </a:cubicBezTo>
                      <a:lnTo>
                        <a:pt x="247245" y="9171"/>
                      </a:lnTo>
                      <a:cubicBezTo>
                        <a:pt x="247245" y="6314"/>
                        <a:pt x="244292" y="4409"/>
                        <a:pt x="241721" y="5552"/>
                      </a:cubicBezTo>
                      <a:cubicBezTo>
                        <a:pt x="211050" y="19744"/>
                        <a:pt x="61412" y="96706"/>
                        <a:pt x="5215" y="269966"/>
                      </a:cubicBezTo>
                      <a:lnTo>
                        <a:pt x="13978" y="26215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3" name="Google Shape;2023;p243"/>
                <p:cNvSpPr/>
                <p:nvPr/>
              </p:nvSpPr>
              <p:spPr>
                <a:xfrm>
                  <a:off x="1809765" y="-3198709"/>
                  <a:ext cx="238125" cy="228600"/>
                </a:xfrm>
                <a:custGeom>
                  <a:rect b="b" l="l" r="r" t="t"/>
                  <a:pathLst>
                    <a:path extrusionOk="0" h="228600" w="238125">
                      <a:moveTo>
                        <a:pt x="5215" y="230386"/>
                      </a:moveTo>
                      <a:cubicBezTo>
                        <a:pt x="5215" y="230386"/>
                        <a:pt x="112085" y="72842"/>
                        <a:pt x="239721"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4" name="Google Shape;2024;p243"/>
                <p:cNvSpPr/>
                <p:nvPr/>
              </p:nvSpPr>
              <p:spPr>
                <a:xfrm>
                  <a:off x="2105040" y="-3287365"/>
                  <a:ext cx="3143250" cy="95250"/>
                </a:xfrm>
                <a:custGeom>
                  <a:rect b="b" l="l" r="r" t="t"/>
                  <a:pathLst>
                    <a:path extrusionOk="0" h="95250" w="3143250">
                      <a:moveTo>
                        <a:pt x="5215" y="91204"/>
                      </a:moveTo>
                      <a:cubicBezTo>
                        <a:pt x="5215" y="91204"/>
                        <a:pt x="178570" y="33768"/>
                        <a:pt x="438031" y="23767"/>
                      </a:cubicBezTo>
                      <a:cubicBezTo>
                        <a:pt x="697492" y="13861"/>
                        <a:pt x="1372910" y="1383"/>
                        <a:pt x="1757434" y="6336"/>
                      </a:cubicBezTo>
                      <a:cubicBezTo>
                        <a:pt x="2141958" y="11289"/>
                        <a:pt x="2607826" y="8051"/>
                        <a:pt x="2859096" y="35007"/>
                      </a:cubicBezTo>
                      <a:cubicBezTo>
                        <a:pt x="2984635" y="48437"/>
                        <a:pt x="3143417" y="91776"/>
                        <a:pt x="3143417" y="9177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5" name="Google Shape;2025;p243"/>
                <p:cNvSpPr/>
                <p:nvPr/>
              </p:nvSpPr>
              <p:spPr>
                <a:xfrm>
                  <a:off x="5198951" y="-3230618"/>
                  <a:ext cx="228600" cy="228600"/>
                </a:xfrm>
                <a:custGeom>
                  <a:rect b="b" l="l" r="r" t="t"/>
                  <a:pathLst>
                    <a:path extrusionOk="0" h="228600" w="228600">
                      <a:moveTo>
                        <a:pt x="191429" y="219813"/>
                      </a:moveTo>
                      <a:lnTo>
                        <a:pt x="229719" y="224766"/>
                      </a:lnTo>
                      <a:cubicBezTo>
                        <a:pt x="229719" y="224766"/>
                        <a:pt x="197335" y="109990"/>
                        <a:pt x="103322" y="30170"/>
                      </a:cubicBezTo>
                      <a:cubicBezTo>
                        <a:pt x="103322" y="30170"/>
                        <a:pt x="45125" y="13502"/>
                        <a:pt x="5215" y="5215"/>
                      </a:cubicBezTo>
                      <a:cubicBezTo>
                        <a:pt x="5215" y="5215"/>
                        <a:pt x="73414" y="42648"/>
                        <a:pt x="117515" y="101703"/>
                      </a:cubicBezTo>
                      <a:cubicBezTo>
                        <a:pt x="158853" y="157043"/>
                        <a:pt x="181523" y="186476"/>
                        <a:pt x="191524" y="219813"/>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6" name="Google Shape;2026;p243"/>
                <p:cNvSpPr/>
                <p:nvPr/>
              </p:nvSpPr>
              <p:spPr>
                <a:xfrm>
                  <a:off x="1871773" y="-3245000"/>
                  <a:ext cx="1057275" cy="276225"/>
                </a:xfrm>
                <a:custGeom>
                  <a:rect b="b" l="l" r="r" t="t"/>
                  <a:pathLst>
                    <a:path extrusionOk="0" h="276225" w="1057275">
                      <a:moveTo>
                        <a:pt x="5215" y="276677"/>
                      </a:moveTo>
                      <a:cubicBezTo>
                        <a:pt x="5215" y="276677"/>
                        <a:pt x="366974" y="58841"/>
                        <a:pt x="1056680"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243"/>
                <p:cNvSpPr/>
                <p:nvPr/>
              </p:nvSpPr>
              <p:spPr>
                <a:xfrm>
                  <a:off x="1889299" y="-2965823"/>
                  <a:ext cx="723900" cy="142875"/>
                </a:xfrm>
                <a:custGeom>
                  <a:rect b="b" l="l" r="r" t="t"/>
                  <a:pathLst>
                    <a:path extrusionOk="0" h="142875" w="723900">
                      <a:moveTo>
                        <a:pt x="5215" y="146280"/>
                      </a:moveTo>
                      <a:cubicBezTo>
                        <a:pt x="5215" y="146280"/>
                        <a:pt x="212288" y="16359"/>
                        <a:pt x="721209" y="5215"/>
                      </a:cubicBezTo>
                      <a:cubicBezTo>
                        <a:pt x="721209" y="5215"/>
                        <a:pt x="269629" y="43982"/>
                        <a:pt x="5215" y="146280"/>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8" name="Google Shape;2028;p243"/>
                <p:cNvSpPr/>
                <p:nvPr/>
              </p:nvSpPr>
              <p:spPr>
                <a:xfrm>
                  <a:off x="5016738" y="-3063359"/>
                  <a:ext cx="371475" cy="57150"/>
                </a:xfrm>
                <a:custGeom>
                  <a:rect b="b" l="l" r="r" t="t"/>
                  <a:pathLst>
                    <a:path extrusionOk="0" h="57150" w="371475">
                      <a:moveTo>
                        <a:pt x="5215" y="5215"/>
                      </a:moveTo>
                      <a:cubicBezTo>
                        <a:pt x="5215" y="5215"/>
                        <a:pt x="153233" y="8549"/>
                        <a:pt x="373547" y="52649"/>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9" name="Google Shape;2029;p243"/>
                <p:cNvSpPr/>
                <p:nvPr/>
              </p:nvSpPr>
              <p:spPr>
                <a:xfrm>
                  <a:off x="5434790" y="-2964108"/>
                  <a:ext cx="85725" cy="19050"/>
                </a:xfrm>
                <a:custGeom>
                  <a:rect b="b" l="l" r="r" t="t"/>
                  <a:pathLst>
                    <a:path extrusionOk="0" h="19050" w="85725">
                      <a:moveTo>
                        <a:pt x="5215" y="5215"/>
                      </a:moveTo>
                      <a:lnTo>
                        <a:pt x="83511" y="15597"/>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0" name="Google Shape;2030;p243"/>
                <p:cNvSpPr/>
                <p:nvPr/>
              </p:nvSpPr>
              <p:spPr>
                <a:xfrm>
                  <a:off x="4253119" y="-3134825"/>
                  <a:ext cx="1095375" cy="57150"/>
                </a:xfrm>
                <a:custGeom>
                  <a:rect b="b" l="l" r="r" t="t"/>
                  <a:pathLst>
                    <a:path extrusionOk="0" h="57150" w="1095375">
                      <a:moveTo>
                        <a:pt x="5215" y="59822"/>
                      </a:moveTo>
                      <a:cubicBezTo>
                        <a:pt x="5215" y="59822"/>
                        <a:pt x="311539" y="34962"/>
                        <a:pt x="467844" y="21722"/>
                      </a:cubicBezTo>
                      <a:cubicBezTo>
                        <a:pt x="624150" y="8482"/>
                        <a:pt x="632532" y="-6472"/>
                        <a:pt x="825413" y="19341"/>
                      </a:cubicBezTo>
                      <a:cubicBezTo>
                        <a:pt x="1018294" y="45154"/>
                        <a:pt x="1097066" y="51821"/>
                        <a:pt x="1097066" y="51821"/>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1" name="Google Shape;2031;p243"/>
                <p:cNvSpPr/>
                <p:nvPr/>
              </p:nvSpPr>
              <p:spPr>
                <a:xfrm>
                  <a:off x="4609353" y="-3214520"/>
                  <a:ext cx="704850" cy="85725"/>
                </a:xfrm>
                <a:custGeom>
                  <a:rect b="b" l="l" r="r" t="t"/>
                  <a:pathLst>
                    <a:path extrusionOk="0" h="85725" w="704850">
                      <a:moveTo>
                        <a:pt x="5215" y="5215"/>
                      </a:moveTo>
                      <a:cubicBezTo>
                        <a:pt x="5215" y="5215"/>
                        <a:pt x="159806" y="11406"/>
                        <a:pt x="344400" y="35600"/>
                      </a:cubicBezTo>
                      <a:cubicBezTo>
                        <a:pt x="528995" y="59793"/>
                        <a:pt x="706922" y="85606"/>
                        <a:pt x="706922" y="8560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2" name="Google Shape;2032;p243"/>
                <p:cNvSpPr/>
                <p:nvPr/>
              </p:nvSpPr>
              <p:spPr>
                <a:xfrm>
                  <a:off x="1787382" y="-3216425"/>
                  <a:ext cx="1143000" cy="371475"/>
                </a:xfrm>
                <a:custGeom>
                  <a:rect b="b" l="l" r="r" t="t"/>
                  <a:pathLst>
                    <a:path extrusionOk="0" h="371475" w="1143000">
                      <a:moveTo>
                        <a:pt x="5215" y="371927"/>
                      </a:moveTo>
                      <a:cubicBezTo>
                        <a:pt x="5215" y="371927"/>
                        <a:pt x="34647" y="310967"/>
                        <a:pt x="80843" y="277249"/>
                      </a:cubicBezTo>
                      <a:cubicBezTo>
                        <a:pt x="80843" y="277249"/>
                        <a:pt x="393930" y="85130"/>
                        <a:pt x="1146119"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3" name="Google Shape;2033;p243"/>
                <p:cNvSpPr/>
                <p:nvPr/>
              </p:nvSpPr>
              <p:spPr>
                <a:xfrm>
                  <a:off x="1775476" y="-2583965"/>
                  <a:ext cx="104775" cy="390525"/>
                </a:xfrm>
                <a:custGeom>
                  <a:rect b="b" l="l" r="r" t="t"/>
                  <a:pathLst>
                    <a:path extrusionOk="0" h="390525" w="104775">
                      <a:moveTo>
                        <a:pt x="5215" y="308872"/>
                      </a:moveTo>
                      <a:lnTo>
                        <a:pt x="101513" y="394787"/>
                      </a:lnTo>
                      <a:cubicBezTo>
                        <a:pt x="54935" y="256770"/>
                        <a:pt x="53316" y="5215"/>
                        <a:pt x="53316"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4" name="Google Shape;2034;p243"/>
                <p:cNvSpPr/>
                <p:nvPr/>
              </p:nvSpPr>
              <p:spPr>
                <a:xfrm>
                  <a:off x="2923238" y="-2098412"/>
                  <a:ext cx="1714500" cy="180975"/>
                </a:xfrm>
                <a:custGeom>
                  <a:rect b="b" l="l" r="r" t="t"/>
                  <a:pathLst>
                    <a:path extrusionOk="0" h="180975" w="1714500">
                      <a:moveTo>
                        <a:pt x="5310" y="180697"/>
                      </a:moveTo>
                      <a:lnTo>
                        <a:pt x="10263" y="152026"/>
                      </a:lnTo>
                      <a:cubicBezTo>
                        <a:pt x="10263" y="152026"/>
                        <a:pt x="425648" y="32297"/>
                        <a:pt x="707493" y="14866"/>
                      </a:cubicBezTo>
                      <a:cubicBezTo>
                        <a:pt x="989433" y="-2564"/>
                        <a:pt x="1351097" y="2388"/>
                        <a:pt x="1505784" y="39822"/>
                      </a:cubicBezTo>
                      <a:cubicBezTo>
                        <a:pt x="1636276" y="71350"/>
                        <a:pt x="1700379" y="100305"/>
                        <a:pt x="1714667" y="124309"/>
                      </a:cubicBezTo>
                      <a:cubicBezTo>
                        <a:pt x="1721048" y="135072"/>
                        <a:pt x="1711428" y="148788"/>
                        <a:pt x="1698855" y="149645"/>
                      </a:cubicBezTo>
                      <a:cubicBezTo>
                        <a:pt x="1616464" y="155074"/>
                        <a:pt x="1302234" y="175363"/>
                        <a:pt x="1124117" y="180697"/>
                      </a:cubicBezTo>
                      <a:cubicBezTo>
                        <a:pt x="917901" y="186888"/>
                        <a:pt x="27313" y="180697"/>
                        <a:pt x="5215" y="18069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5" name="Google Shape;2035;p243"/>
                <p:cNvSpPr/>
                <p:nvPr/>
              </p:nvSpPr>
              <p:spPr>
                <a:xfrm>
                  <a:off x="3127835" y="-2083713"/>
                  <a:ext cx="704850" cy="142875"/>
                </a:xfrm>
                <a:custGeom>
                  <a:rect b="b" l="l" r="r" t="t"/>
                  <a:pathLst>
                    <a:path extrusionOk="0" h="142875" w="704850">
                      <a:moveTo>
                        <a:pt x="625483" y="142280"/>
                      </a:moveTo>
                      <a:lnTo>
                        <a:pt x="5215" y="142280"/>
                      </a:lnTo>
                      <a:lnTo>
                        <a:pt x="11406" y="97417"/>
                      </a:lnTo>
                      <a:cubicBezTo>
                        <a:pt x="11406" y="97417"/>
                        <a:pt x="146089" y="59984"/>
                        <a:pt x="381452" y="25884"/>
                      </a:cubicBezTo>
                      <a:cubicBezTo>
                        <a:pt x="473464" y="12549"/>
                        <a:pt x="580430" y="8358"/>
                        <a:pt x="703397" y="5215"/>
                      </a:cubicBezTo>
                      <a:lnTo>
                        <a:pt x="625388" y="14237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6" name="Google Shape;2036;p243"/>
                <p:cNvSpPr/>
                <p:nvPr/>
              </p:nvSpPr>
              <p:spPr>
                <a:xfrm>
                  <a:off x="3857260" y="-2086486"/>
                  <a:ext cx="504825" cy="142875"/>
                </a:xfrm>
                <a:custGeom>
                  <a:rect b="b" l="l" r="r" t="t"/>
                  <a:pathLst>
                    <a:path extrusionOk="0" h="142875" w="504825">
                      <a:moveTo>
                        <a:pt x="479369" y="132004"/>
                      </a:moveTo>
                      <a:cubicBezTo>
                        <a:pt x="298585" y="139528"/>
                        <a:pt x="116467" y="142767"/>
                        <a:pt x="5215" y="144100"/>
                      </a:cubicBezTo>
                      <a:lnTo>
                        <a:pt x="37600" y="6369"/>
                      </a:lnTo>
                      <a:cubicBezTo>
                        <a:pt x="40172" y="6369"/>
                        <a:pt x="42743" y="6274"/>
                        <a:pt x="45410" y="6178"/>
                      </a:cubicBezTo>
                      <a:cubicBezTo>
                        <a:pt x="250769" y="1225"/>
                        <a:pt x="400884" y="15989"/>
                        <a:pt x="508135" y="36277"/>
                      </a:cubicBezTo>
                      <a:lnTo>
                        <a:pt x="479369" y="132004"/>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243"/>
                <p:cNvSpPr/>
                <p:nvPr/>
              </p:nvSpPr>
              <p:spPr>
                <a:xfrm>
                  <a:off x="4360751" y="-2049613"/>
                  <a:ext cx="228600" cy="95250"/>
                </a:xfrm>
                <a:custGeom>
                  <a:rect b="b" l="l" r="r" t="t"/>
                  <a:pathLst>
                    <a:path extrusionOk="0" h="95250" w="228600">
                      <a:moveTo>
                        <a:pt x="33314" y="5215"/>
                      </a:moveTo>
                      <a:cubicBezTo>
                        <a:pt x="146661" y="29313"/>
                        <a:pt x="205812" y="58745"/>
                        <a:pt x="228767" y="72366"/>
                      </a:cubicBezTo>
                      <a:cubicBezTo>
                        <a:pt x="232672" y="74652"/>
                        <a:pt x="231243" y="80653"/>
                        <a:pt x="226767" y="81034"/>
                      </a:cubicBezTo>
                      <a:cubicBezTo>
                        <a:pt x="157520" y="86272"/>
                        <a:pt x="81891" y="90464"/>
                        <a:pt x="5215" y="93893"/>
                      </a:cubicBezTo>
                      <a:lnTo>
                        <a:pt x="33314"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8" name="Google Shape;2038;p243"/>
                <p:cNvSpPr/>
                <p:nvPr/>
              </p:nvSpPr>
              <p:spPr>
                <a:xfrm>
                  <a:off x="1863010" y="-2202204"/>
                  <a:ext cx="247650" cy="266700"/>
                </a:xfrm>
                <a:custGeom>
                  <a:rect b="b" l="l" r="r" t="t"/>
                  <a:pathLst>
                    <a:path extrusionOk="0" h="266700" w="247650">
                      <a:moveTo>
                        <a:pt x="13978" y="13026"/>
                      </a:moveTo>
                      <a:lnTo>
                        <a:pt x="244007" y="238959"/>
                      </a:lnTo>
                      <a:cubicBezTo>
                        <a:pt x="246102" y="240959"/>
                        <a:pt x="247245" y="243721"/>
                        <a:pt x="247245" y="246579"/>
                      </a:cubicBezTo>
                      <a:lnTo>
                        <a:pt x="247245" y="266009"/>
                      </a:lnTo>
                      <a:cubicBezTo>
                        <a:pt x="247245" y="268867"/>
                        <a:pt x="244292" y="270772"/>
                        <a:pt x="241721" y="269629"/>
                      </a:cubicBezTo>
                      <a:cubicBezTo>
                        <a:pt x="211050" y="255437"/>
                        <a:pt x="61412" y="178475"/>
                        <a:pt x="5215" y="5215"/>
                      </a:cubicBezTo>
                      <a:lnTo>
                        <a:pt x="13978" y="13026"/>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9" name="Google Shape;2039;p243"/>
                <p:cNvSpPr/>
                <p:nvPr/>
              </p:nvSpPr>
              <p:spPr>
                <a:xfrm>
                  <a:off x="1809765" y="-2194393"/>
                  <a:ext cx="238125" cy="228600"/>
                </a:xfrm>
                <a:custGeom>
                  <a:rect b="b" l="l" r="r" t="t"/>
                  <a:pathLst>
                    <a:path extrusionOk="0" h="228600" w="238125">
                      <a:moveTo>
                        <a:pt x="5215" y="5215"/>
                      </a:moveTo>
                      <a:cubicBezTo>
                        <a:pt x="5215" y="5215"/>
                        <a:pt x="112085" y="162759"/>
                        <a:pt x="239721" y="23038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0" name="Google Shape;2040;p243"/>
                <p:cNvSpPr/>
                <p:nvPr/>
              </p:nvSpPr>
              <p:spPr>
                <a:xfrm>
                  <a:off x="2105040" y="-1967126"/>
                  <a:ext cx="3143250" cy="95250"/>
                </a:xfrm>
                <a:custGeom>
                  <a:rect b="b" l="l" r="r" t="t"/>
                  <a:pathLst>
                    <a:path extrusionOk="0" h="95250" w="3143250">
                      <a:moveTo>
                        <a:pt x="5215" y="5786"/>
                      </a:moveTo>
                      <a:cubicBezTo>
                        <a:pt x="5215" y="5786"/>
                        <a:pt x="178570" y="63222"/>
                        <a:pt x="438031" y="73223"/>
                      </a:cubicBezTo>
                      <a:cubicBezTo>
                        <a:pt x="697492" y="83129"/>
                        <a:pt x="1372910" y="95607"/>
                        <a:pt x="1757434" y="90654"/>
                      </a:cubicBezTo>
                      <a:cubicBezTo>
                        <a:pt x="2141863" y="85701"/>
                        <a:pt x="2607826" y="88939"/>
                        <a:pt x="2859096" y="61984"/>
                      </a:cubicBezTo>
                      <a:cubicBezTo>
                        <a:pt x="2984635" y="48554"/>
                        <a:pt x="3143417" y="5215"/>
                        <a:pt x="314341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1" name="Google Shape;2041;p243"/>
                <p:cNvSpPr/>
                <p:nvPr/>
              </p:nvSpPr>
              <p:spPr>
                <a:xfrm>
                  <a:off x="5198951" y="-2156960"/>
                  <a:ext cx="228600" cy="228600"/>
                </a:xfrm>
                <a:custGeom>
                  <a:rect b="b" l="l" r="r" t="t"/>
                  <a:pathLst>
                    <a:path extrusionOk="0" h="228600" w="228600">
                      <a:moveTo>
                        <a:pt x="191429" y="10168"/>
                      </a:moveTo>
                      <a:lnTo>
                        <a:pt x="229719" y="5215"/>
                      </a:lnTo>
                      <a:cubicBezTo>
                        <a:pt x="229719" y="5215"/>
                        <a:pt x="197335" y="119991"/>
                        <a:pt x="103322" y="199811"/>
                      </a:cubicBezTo>
                      <a:cubicBezTo>
                        <a:pt x="103322" y="199811"/>
                        <a:pt x="45125" y="216480"/>
                        <a:pt x="5215" y="224766"/>
                      </a:cubicBezTo>
                      <a:cubicBezTo>
                        <a:pt x="5215" y="224766"/>
                        <a:pt x="73414" y="187333"/>
                        <a:pt x="117515" y="128278"/>
                      </a:cubicBezTo>
                      <a:cubicBezTo>
                        <a:pt x="158853" y="72938"/>
                        <a:pt x="181523" y="43506"/>
                        <a:pt x="191524" y="10168"/>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2" name="Google Shape;2042;p243"/>
                <p:cNvSpPr/>
                <p:nvPr/>
              </p:nvSpPr>
              <p:spPr>
                <a:xfrm>
                  <a:off x="1871773" y="-2194393"/>
                  <a:ext cx="1057275" cy="276225"/>
                </a:xfrm>
                <a:custGeom>
                  <a:rect b="b" l="l" r="r" t="t"/>
                  <a:pathLst>
                    <a:path extrusionOk="0" h="276225" w="1057275">
                      <a:moveTo>
                        <a:pt x="5215" y="5215"/>
                      </a:moveTo>
                      <a:cubicBezTo>
                        <a:pt x="5215" y="5215"/>
                        <a:pt x="366974" y="223052"/>
                        <a:pt x="1056680" y="27667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3" name="Google Shape;2043;p243"/>
                <p:cNvSpPr/>
                <p:nvPr/>
              </p:nvSpPr>
              <p:spPr>
                <a:xfrm>
                  <a:off x="1889299" y="-2343269"/>
                  <a:ext cx="723900" cy="142875"/>
                </a:xfrm>
                <a:custGeom>
                  <a:rect b="b" l="l" r="r" t="t"/>
                  <a:pathLst>
                    <a:path extrusionOk="0" h="142875" w="723900">
                      <a:moveTo>
                        <a:pt x="5215" y="5215"/>
                      </a:moveTo>
                      <a:cubicBezTo>
                        <a:pt x="5215" y="5215"/>
                        <a:pt x="212288" y="135136"/>
                        <a:pt x="721209" y="146280"/>
                      </a:cubicBezTo>
                      <a:cubicBezTo>
                        <a:pt x="721209" y="146280"/>
                        <a:pt x="269629" y="107513"/>
                        <a:pt x="5215" y="5215"/>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4" name="Google Shape;2044;p243"/>
                <p:cNvSpPr/>
                <p:nvPr/>
              </p:nvSpPr>
              <p:spPr>
                <a:xfrm>
                  <a:off x="2627518" y="-3184189"/>
                  <a:ext cx="1847850" cy="1209675"/>
                </a:xfrm>
                <a:custGeom>
                  <a:rect b="b" l="l" r="r" t="t"/>
                  <a:pathLst>
                    <a:path extrusionOk="0" h="1209675" w="1847850">
                      <a:moveTo>
                        <a:pt x="1842937" y="1043684"/>
                      </a:moveTo>
                      <a:cubicBezTo>
                        <a:pt x="1508610" y="1023682"/>
                        <a:pt x="1177045" y="1031587"/>
                        <a:pt x="1010928" y="1041589"/>
                      </a:cubicBezTo>
                      <a:cubicBezTo>
                        <a:pt x="844812" y="1051590"/>
                        <a:pt x="363324" y="1180463"/>
                        <a:pt x="281028" y="1199132"/>
                      </a:cubicBezTo>
                      <a:cubicBezTo>
                        <a:pt x="198732" y="1217801"/>
                        <a:pt x="155012" y="1205324"/>
                        <a:pt x="77669" y="1020729"/>
                      </a:cubicBezTo>
                      <a:cubicBezTo>
                        <a:pt x="326" y="836134"/>
                        <a:pt x="5279" y="605344"/>
                        <a:pt x="5279" y="605344"/>
                      </a:cubicBezTo>
                      <a:cubicBezTo>
                        <a:pt x="5279" y="605344"/>
                        <a:pt x="326" y="374553"/>
                        <a:pt x="77669" y="189958"/>
                      </a:cubicBezTo>
                      <a:cubicBezTo>
                        <a:pt x="155012" y="5364"/>
                        <a:pt x="198636" y="-7114"/>
                        <a:pt x="281028" y="11555"/>
                      </a:cubicBezTo>
                      <a:cubicBezTo>
                        <a:pt x="363324" y="30224"/>
                        <a:pt x="844812" y="159193"/>
                        <a:pt x="1010928" y="169099"/>
                      </a:cubicBezTo>
                      <a:cubicBezTo>
                        <a:pt x="1177045" y="179100"/>
                        <a:pt x="1508705" y="187196"/>
                        <a:pt x="1843032" y="167194"/>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5" name="Google Shape;2045;p243"/>
                <p:cNvSpPr/>
                <p:nvPr/>
              </p:nvSpPr>
              <p:spPr>
                <a:xfrm>
                  <a:off x="4461240" y="-3067387"/>
                  <a:ext cx="676275" cy="971550"/>
                </a:xfrm>
                <a:custGeom>
                  <a:rect b="b" l="l" r="r" t="t"/>
                  <a:pathLst>
                    <a:path extrusionOk="0" h="971550" w="676275">
                      <a:moveTo>
                        <a:pt x="83415" y="488637"/>
                      </a:moveTo>
                      <a:cubicBezTo>
                        <a:pt x="83415" y="602270"/>
                        <a:pt x="71795" y="780102"/>
                        <a:pt x="5215" y="936407"/>
                      </a:cubicBezTo>
                      <a:cubicBezTo>
                        <a:pt x="5215" y="936407"/>
                        <a:pt x="357830" y="986318"/>
                        <a:pt x="560713" y="968030"/>
                      </a:cubicBezTo>
                      <a:cubicBezTo>
                        <a:pt x="560713" y="968030"/>
                        <a:pt x="675489" y="809248"/>
                        <a:pt x="675489" y="488637"/>
                      </a:cubicBezTo>
                      <a:cubicBezTo>
                        <a:pt x="675489" y="168025"/>
                        <a:pt x="560713" y="9243"/>
                        <a:pt x="560713" y="9243"/>
                      </a:cubicBezTo>
                      <a:cubicBezTo>
                        <a:pt x="357830" y="-9045"/>
                        <a:pt x="5215" y="40866"/>
                        <a:pt x="5215" y="40866"/>
                      </a:cubicBezTo>
                      <a:cubicBezTo>
                        <a:pt x="71700" y="197171"/>
                        <a:pt x="83415" y="375003"/>
                        <a:pt x="83415" y="48863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6" name="Google Shape;2046;p243"/>
                <p:cNvSpPr/>
                <p:nvPr/>
              </p:nvSpPr>
              <p:spPr>
                <a:xfrm>
                  <a:off x="4496387" y="-3042465"/>
                  <a:ext cx="619125" cy="923925"/>
                </a:xfrm>
                <a:custGeom>
                  <a:rect b="b" l="l" r="r" t="t"/>
                  <a:pathLst>
                    <a:path extrusionOk="0" h="923925" w="619125">
                      <a:moveTo>
                        <a:pt x="615386" y="463714"/>
                      </a:moveTo>
                      <a:cubicBezTo>
                        <a:pt x="615386" y="728985"/>
                        <a:pt x="534234" y="881480"/>
                        <a:pt x="511278" y="919295"/>
                      </a:cubicBezTo>
                      <a:cubicBezTo>
                        <a:pt x="347924" y="931487"/>
                        <a:pt x="93702" y="902245"/>
                        <a:pt x="5215" y="891005"/>
                      </a:cubicBezTo>
                      <a:cubicBezTo>
                        <a:pt x="61031" y="742797"/>
                        <a:pt x="73223" y="578681"/>
                        <a:pt x="73223" y="463714"/>
                      </a:cubicBezTo>
                      <a:cubicBezTo>
                        <a:pt x="73223" y="348747"/>
                        <a:pt x="61031" y="184632"/>
                        <a:pt x="5215" y="36423"/>
                      </a:cubicBezTo>
                      <a:cubicBezTo>
                        <a:pt x="93702" y="25183"/>
                        <a:pt x="347924" y="-4059"/>
                        <a:pt x="511278" y="8133"/>
                      </a:cubicBezTo>
                      <a:cubicBezTo>
                        <a:pt x="534138" y="45757"/>
                        <a:pt x="615386" y="198252"/>
                        <a:pt x="615386" y="463619"/>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7" name="Google Shape;2047;p243"/>
                <p:cNvSpPr/>
                <p:nvPr/>
              </p:nvSpPr>
              <p:spPr>
                <a:xfrm>
                  <a:off x="5016738" y="-2152007"/>
                  <a:ext cx="371475" cy="57150"/>
                </a:xfrm>
                <a:custGeom>
                  <a:rect b="b" l="l" r="r" t="t"/>
                  <a:pathLst>
                    <a:path extrusionOk="0" h="57150" w="371475">
                      <a:moveTo>
                        <a:pt x="5215" y="52649"/>
                      </a:moveTo>
                      <a:cubicBezTo>
                        <a:pt x="5215" y="52649"/>
                        <a:pt x="153233" y="49316"/>
                        <a:pt x="37354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8" name="Google Shape;2048;p243"/>
                <p:cNvSpPr/>
                <p:nvPr/>
              </p:nvSpPr>
              <p:spPr>
                <a:xfrm>
                  <a:off x="5423360" y="-3010971"/>
                  <a:ext cx="47625" cy="857250"/>
                </a:xfrm>
                <a:custGeom>
                  <a:rect b="b" l="l" r="r" t="t"/>
                  <a:pathLst>
                    <a:path extrusionOk="0" h="857250" w="47625">
                      <a:moveTo>
                        <a:pt x="5215" y="859226"/>
                      </a:moveTo>
                      <a:cubicBezTo>
                        <a:pt x="5215" y="859226"/>
                        <a:pt x="47601" y="681490"/>
                        <a:pt x="47601" y="432221"/>
                      </a:cubicBezTo>
                      <a:cubicBezTo>
                        <a:pt x="47601" y="182951"/>
                        <a:pt x="5215" y="5215"/>
                        <a:pt x="521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243"/>
                <p:cNvSpPr/>
                <p:nvPr/>
              </p:nvSpPr>
              <p:spPr>
                <a:xfrm>
                  <a:off x="5434790" y="-2214300"/>
                  <a:ext cx="85725" cy="19050"/>
                </a:xfrm>
                <a:custGeom>
                  <a:rect b="b" l="l" r="r" t="t"/>
                  <a:pathLst>
                    <a:path extrusionOk="0" h="19050" w="85725">
                      <a:moveTo>
                        <a:pt x="5215" y="15597"/>
                      </a:moveTo>
                      <a:lnTo>
                        <a:pt x="83511" y="5215"/>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0" name="Google Shape;2050;p243"/>
                <p:cNvSpPr/>
                <p:nvPr/>
              </p:nvSpPr>
              <p:spPr>
                <a:xfrm>
                  <a:off x="4253119" y="-2087713"/>
                  <a:ext cx="1095375" cy="57150"/>
                </a:xfrm>
                <a:custGeom>
                  <a:rect b="b" l="l" r="r" t="t"/>
                  <a:pathLst>
                    <a:path extrusionOk="0" h="57150" w="1095375">
                      <a:moveTo>
                        <a:pt x="5215" y="5215"/>
                      </a:moveTo>
                      <a:cubicBezTo>
                        <a:pt x="5215" y="5215"/>
                        <a:pt x="311539" y="30075"/>
                        <a:pt x="467844" y="43315"/>
                      </a:cubicBezTo>
                      <a:cubicBezTo>
                        <a:pt x="624150" y="56555"/>
                        <a:pt x="632532" y="71509"/>
                        <a:pt x="825413" y="45696"/>
                      </a:cubicBezTo>
                      <a:cubicBezTo>
                        <a:pt x="1018294" y="19884"/>
                        <a:pt x="1097066" y="13216"/>
                        <a:pt x="1097066" y="1321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1" name="Google Shape;2051;p243"/>
                <p:cNvSpPr/>
                <p:nvPr/>
              </p:nvSpPr>
              <p:spPr>
                <a:xfrm>
                  <a:off x="4609353" y="-2033897"/>
                  <a:ext cx="704850" cy="85725"/>
                </a:xfrm>
                <a:custGeom>
                  <a:rect b="b" l="l" r="r" t="t"/>
                  <a:pathLst>
                    <a:path extrusionOk="0" h="85725" w="704850">
                      <a:moveTo>
                        <a:pt x="5215" y="85606"/>
                      </a:moveTo>
                      <a:cubicBezTo>
                        <a:pt x="5215" y="85606"/>
                        <a:pt x="159806" y="79415"/>
                        <a:pt x="344400" y="55221"/>
                      </a:cubicBezTo>
                      <a:cubicBezTo>
                        <a:pt x="528995" y="31028"/>
                        <a:pt x="706922" y="5215"/>
                        <a:pt x="706922"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2" name="Google Shape;2052;p243"/>
                <p:cNvSpPr/>
                <p:nvPr/>
              </p:nvSpPr>
              <p:spPr>
                <a:xfrm>
                  <a:off x="2687494" y="-3178802"/>
                  <a:ext cx="219075" cy="1190625"/>
                </a:xfrm>
                <a:custGeom>
                  <a:rect b="b" l="l" r="r" t="t"/>
                  <a:pathLst>
                    <a:path extrusionOk="0" h="1190625" w="219075">
                      <a:moveTo>
                        <a:pt x="216003" y="1194888"/>
                      </a:moveTo>
                      <a:cubicBezTo>
                        <a:pt x="216003" y="1194888"/>
                        <a:pt x="5215" y="1091541"/>
                        <a:pt x="5215" y="600051"/>
                      </a:cubicBezTo>
                      <a:cubicBezTo>
                        <a:pt x="5215" y="108561"/>
                        <a:pt x="216003" y="5215"/>
                        <a:pt x="216003"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3" name="Google Shape;2053;p243"/>
                <p:cNvSpPr/>
                <p:nvPr/>
              </p:nvSpPr>
              <p:spPr>
                <a:xfrm>
                  <a:off x="1767094" y="-2875784"/>
                  <a:ext cx="28575" cy="590550"/>
                </a:xfrm>
                <a:custGeom>
                  <a:rect b="b" l="l" r="r" t="t"/>
                  <a:pathLst>
                    <a:path extrusionOk="0" h="590550" w="28575">
                      <a:moveTo>
                        <a:pt x="5215" y="577640"/>
                      </a:moveTo>
                      <a:cubicBezTo>
                        <a:pt x="33980" y="620026"/>
                        <a:pt x="26360" y="536492"/>
                        <a:pt x="17597" y="438003"/>
                      </a:cubicBezTo>
                      <a:cubicBezTo>
                        <a:pt x="8834" y="339419"/>
                        <a:pt x="8834" y="254647"/>
                        <a:pt x="17597" y="156159"/>
                      </a:cubicBezTo>
                      <a:cubicBezTo>
                        <a:pt x="26360" y="57575"/>
                        <a:pt x="33980" y="-25864"/>
                        <a:pt x="5215" y="16522"/>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4" name="Google Shape;2054;p243"/>
                <p:cNvSpPr/>
                <p:nvPr/>
              </p:nvSpPr>
              <p:spPr>
                <a:xfrm>
                  <a:off x="1787382" y="-2318313"/>
                  <a:ext cx="1143000" cy="371475"/>
                </a:xfrm>
                <a:custGeom>
                  <a:rect b="b" l="l" r="r" t="t"/>
                  <a:pathLst>
                    <a:path extrusionOk="0" h="371475" w="1143000">
                      <a:moveTo>
                        <a:pt x="5215" y="5215"/>
                      </a:moveTo>
                      <a:cubicBezTo>
                        <a:pt x="5215" y="5215"/>
                        <a:pt x="34647" y="66175"/>
                        <a:pt x="80843" y="99893"/>
                      </a:cubicBezTo>
                      <a:cubicBezTo>
                        <a:pt x="80843" y="99893"/>
                        <a:pt x="393930" y="292013"/>
                        <a:pt x="1146119" y="371928"/>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5" name="Google Shape;2055;p243"/>
                <p:cNvSpPr/>
                <p:nvPr/>
              </p:nvSpPr>
              <p:spPr>
                <a:xfrm>
                  <a:off x="2736643" y="-3143133"/>
                  <a:ext cx="628650" cy="1123950"/>
                </a:xfrm>
                <a:custGeom>
                  <a:rect b="b" l="l" r="r" t="t"/>
                  <a:pathLst>
                    <a:path extrusionOk="0" h="1123950" w="628650">
                      <a:moveTo>
                        <a:pt x="175617" y="5551"/>
                      </a:moveTo>
                      <a:cubicBezTo>
                        <a:pt x="139422" y="14314"/>
                        <a:pt x="98274" y="98229"/>
                        <a:pt x="53411" y="216339"/>
                      </a:cubicBezTo>
                      <a:cubicBezTo>
                        <a:pt x="8549" y="334449"/>
                        <a:pt x="5215" y="476467"/>
                        <a:pt x="5215" y="564383"/>
                      </a:cubicBezTo>
                      <a:cubicBezTo>
                        <a:pt x="5215" y="652298"/>
                        <a:pt x="8549" y="794316"/>
                        <a:pt x="53411" y="912426"/>
                      </a:cubicBezTo>
                      <a:cubicBezTo>
                        <a:pt x="98274" y="1030536"/>
                        <a:pt x="139518" y="1114451"/>
                        <a:pt x="175617" y="1123215"/>
                      </a:cubicBezTo>
                      <a:cubicBezTo>
                        <a:pt x="211812" y="1131977"/>
                        <a:pt x="630912" y="1028441"/>
                        <a:pt x="630912" y="1028441"/>
                      </a:cubicBezTo>
                      <a:cubicBezTo>
                        <a:pt x="630912" y="1028441"/>
                        <a:pt x="566047" y="842608"/>
                        <a:pt x="566047" y="564478"/>
                      </a:cubicBezTo>
                      <a:cubicBezTo>
                        <a:pt x="566047" y="286348"/>
                        <a:pt x="630912" y="100515"/>
                        <a:pt x="630912" y="100515"/>
                      </a:cubicBezTo>
                      <a:cubicBezTo>
                        <a:pt x="630912" y="100515"/>
                        <a:pt x="211812" y="-3022"/>
                        <a:pt x="175617" y="574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6" name="Google Shape;2056;p243"/>
                <p:cNvSpPr/>
                <p:nvPr/>
              </p:nvSpPr>
              <p:spPr>
                <a:xfrm>
                  <a:off x="3326209" y="-3058310"/>
                  <a:ext cx="76200" cy="952500"/>
                </a:xfrm>
                <a:custGeom>
                  <a:rect b="b" l="l" r="r" t="t"/>
                  <a:pathLst>
                    <a:path extrusionOk="0" h="952500" w="76200">
                      <a:moveTo>
                        <a:pt x="75065" y="955239"/>
                      </a:moveTo>
                      <a:cubicBezTo>
                        <a:pt x="75065" y="955239"/>
                        <a:pt x="-82098" y="494228"/>
                        <a:pt x="7506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7" name="Google Shape;2057;p243"/>
                <p:cNvSpPr/>
                <p:nvPr/>
              </p:nvSpPr>
              <p:spPr>
                <a:xfrm>
                  <a:off x="3008106" y="-3418546"/>
                  <a:ext cx="180975" cy="209550"/>
                </a:xfrm>
                <a:custGeom>
                  <a:rect b="b" l="l" r="r" t="t"/>
                  <a:pathLst>
                    <a:path extrusionOk="0" h="209550" w="180975">
                      <a:moveTo>
                        <a:pt x="5215" y="207335"/>
                      </a:moveTo>
                      <a:lnTo>
                        <a:pt x="89987" y="207335"/>
                      </a:lnTo>
                      <a:lnTo>
                        <a:pt x="99989" y="165235"/>
                      </a:lnTo>
                      <a:cubicBezTo>
                        <a:pt x="101417" y="159139"/>
                        <a:pt x="106847" y="154853"/>
                        <a:pt x="113133" y="154853"/>
                      </a:cubicBezTo>
                      <a:lnTo>
                        <a:pt x="116943" y="154853"/>
                      </a:lnTo>
                      <a:cubicBezTo>
                        <a:pt x="121706" y="154853"/>
                        <a:pt x="126087" y="151900"/>
                        <a:pt x="127706" y="147328"/>
                      </a:cubicBezTo>
                      <a:lnTo>
                        <a:pt x="178094" y="9882"/>
                      </a:lnTo>
                      <a:cubicBezTo>
                        <a:pt x="178951" y="7596"/>
                        <a:pt x="177236" y="5215"/>
                        <a:pt x="174855" y="5215"/>
                      </a:cubicBezTo>
                      <a:lnTo>
                        <a:pt x="154662" y="5215"/>
                      </a:lnTo>
                      <a:cubicBezTo>
                        <a:pt x="127230" y="5215"/>
                        <a:pt x="102084" y="20550"/>
                        <a:pt x="89416" y="44839"/>
                      </a:cubicBezTo>
                      <a:lnTo>
                        <a:pt x="5215" y="20724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8" name="Google Shape;2058;p243"/>
                <p:cNvSpPr/>
                <p:nvPr/>
              </p:nvSpPr>
              <p:spPr>
                <a:xfrm>
                  <a:off x="3008106" y="-1951601"/>
                  <a:ext cx="180975" cy="209550"/>
                </a:xfrm>
                <a:custGeom>
                  <a:rect b="b" l="l" r="r" t="t"/>
                  <a:pathLst>
                    <a:path extrusionOk="0" h="209550" w="180975">
                      <a:moveTo>
                        <a:pt x="5215" y="5215"/>
                      </a:moveTo>
                      <a:lnTo>
                        <a:pt x="89987" y="5215"/>
                      </a:lnTo>
                      <a:lnTo>
                        <a:pt x="99989" y="47315"/>
                      </a:lnTo>
                      <a:cubicBezTo>
                        <a:pt x="101417" y="53411"/>
                        <a:pt x="106847" y="57697"/>
                        <a:pt x="113133" y="57697"/>
                      </a:cubicBezTo>
                      <a:lnTo>
                        <a:pt x="116943" y="57697"/>
                      </a:lnTo>
                      <a:cubicBezTo>
                        <a:pt x="121706" y="57697"/>
                        <a:pt x="126087" y="60650"/>
                        <a:pt x="127706" y="65222"/>
                      </a:cubicBezTo>
                      <a:lnTo>
                        <a:pt x="178094" y="202668"/>
                      </a:lnTo>
                      <a:cubicBezTo>
                        <a:pt x="178951" y="204954"/>
                        <a:pt x="177236" y="207335"/>
                        <a:pt x="174855" y="207335"/>
                      </a:cubicBezTo>
                      <a:lnTo>
                        <a:pt x="154662" y="207335"/>
                      </a:lnTo>
                      <a:cubicBezTo>
                        <a:pt x="127230" y="207335"/>
                        <a:pt x="102084" y="192000"/>
                        <a:pt x="89416" y="167711"/>
                      </a:cubicBezTo>
                      <a:lnTo>
                        <a:pt x="5215" y="531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59" name="Google Shape;2059;p243"/>
            <p:cNvGrpSpPr/>
            <p:nvPr/>
          </p:nvGrpSpPr>
          <p:grpSpPr>
            <a:xfrm>
              <a:off x="7950818" y="1497520"/>
              <a:ext cx="1057232" cy="522767"/>
              <a:chOff x="5830626" y="6195815"/>
              <a:chExt cx="1476375" cy="730020"/>
            </a:xfrm>
          </p:grpSpPr>
          <p:sp>
            <p:nvSpPr>
              <p:cNvPr id="2060" name="Google Shape;2060;p243"/>
              <p:cNvSpPr/>
              <p:nvPr/>
            </p:nvSpPr>
            <p:spPr>
              <a:xfrm>
                <a:off x="5915351" y="6817488"/>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1" name="Google Shape;2061;p243"/>
              <p:cNvSpPr/>
              <p:nvPr/>
            </p:nvSpPr>
            <p:spPr>
              <a:xfrm>
                <a:off x="5915351" y="676090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62" name="Google Shape;2062;p243"/>
              <p:cNvGrpSpPr/>
              <p:nvPr/>
            </p:nvGrpSpPr>
            <p:grpSpPr>
              <a:xfrm>
                <a:off x="5830626" y="6195814"/>
                <a:ext cx="1476375" cy="730020"/>
                <a:chOff x="5830626" y="6195815"/>
                <a:chExt cx="1476375" cy="730020"/>
              </a:xfrm>
            </p:grpSpPr>
            <p:sp>
              <p:nvSpPr>
                <p:cNvPr id="2063" name="Google Shape;2063;p243"/>
                <p:cNvSpPr/>
                <p:nvPr/>
              </p:nvSpPr>
              <p:spPr>
                <a:xfrm>
                  <a:off x="5830626" y="6268610"/>
                  <a:ext cx="1476375" cy="657225"/>
                </a:xfrm>
                <a:custGeom>
                  <a:rect b="b" l="l" r="r" t="t"/>
                  <a:pathLst>
                    <a:path extrusionOk="0" h="657225" w="1476375">
                      <a:moveTo>
                        <a:pt x="8215" y="8215"/>
                      </a:moveTo>
                      <a:lnTo>
                        <a:pt x="1476304" y="8215"/>
                      </a:lnTo>
                      <a:lnTo>
                        <a:pt x="1476304" y="650677"/>
                      </a:lnTo>
                      <a:lnTo>
                        <a:pt x="8215" y="650677"/>
                      </a:lnTo>
                      <a:close/>
                    </a:path>
                  </a:pathLst>
                </a:custGeom>
                <a:noFill/>
                <a:ln cap="flat" cmpd="sng" w="10950">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4" name="Google Shape;2064;p243"/>
                <p:cNvSpPr/>
                <p:nvPr/>
              </p:nvSpPr>
              <p:spPr>
                <a:xfrm>
                  <a:off x="5832126" y="6195815"/>
                  <a:ext cx="485775" cy="85725"/>
                </a:xfrm>
                <a:custGeom>
                  <a:rect b="b" l="l" r="r" t="t"/>
                  <a:pathLst>
                    <a:path extrusionOk="0" h="85725" w="485775">
                      <a:moveTo>
                        <a:pt x="391335" y="6715"/>
                      </a:moveTo>
                      <a:lnTo>
                        <a:pt x="6715" y="6715"/>
                      </a:lnTo>
                      <a:lnTo>
                        <a:pt x="6715" y="81010"/>
                      </a:lnTo>
                      <a:lnTo>
                        <a:pt x="480489" y="81010"/>
                      </a:lnTo>
                      <a:lnTo>
                        <a:pt x="391335" y="6715"/>
                      </a:lnTo>
                      <a:close/>
                    </a:path>
                  </a:pathLst>
                </a:custGeom>
                <a:solidFill>
                  <a:schemeClr val="lt1"/>
                </a:solid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5" name="Google Shape;2065;p243"/>
                <p:cNvSpPr/>
                <p:nvPr/>
              </p:nvSpPr>
              <p:spPr>
                <a:xfrm>
                  <a:off x="5915351" y="670423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6" name="Google Shape;2066;p243"/>
                <p:cNvSpPr/>
                <p:nvPr/>
              </p:nvSpPr>
              <p:spPr>
                <a:xfrm>
                  <a:off x="5915351" y="6647657"/>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7" name="Google Shape;2067;p243"/>
                <p:cNvSpPr/>
                <p:nvPr/>
              </p:nvSpPr>
              <p:spPr>
                <a:xfrm>
                  <a:off x="5915351" y="659107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8" name="Google Shape;2068;p243"/>
                <p:cNvSpPr/>
                <p:nvPr/>
              </p:nvSpPr>
              <p:spPr>
                <a:xfrm>
                  <a:off x="5915351" y="6534500"/>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9" name="Google Shape;2069;p243"/>
                <p:cNvSpPr/>
                <p:nvPr/>
              </p:nvSpPr>
              <p:spPr>
                <a:xfrm>
                  <a:off x="5915351" y="647782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0" name="Google Shape;2070;p243"/>
                <p:cNvSpPr/>
                <p:nvPr/>
              </p:nvSpPr>
              <p:spPr>
                <a:xfrm>
                  <a:off x="5915351" y="6421248"/>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1" name="Google Shape;2071;p243"/>
                <p:cNvSpPr/>
                <p:nvPr/>
              </p:nvSpPr>
              <p:spPr>
                <a:xfrm>
                  <a:off x="5915351" y="636466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2" name="Google Shape;2072;p243"/>
                <p:cNvSpPr/>
                <p:nvPr/>
              </p:nvSpPr>
              <p:spPr>
                <a:xfrm>
                  <a:off x="5926566" y="6413318"/>
                  <a:ext cx="1266825" cy="400050"/>
                </a:xfrm>
                <a:custGeom>
                  <a:rect b="b" l="l" r="r" t="t"/>
                  <a:pathLst>
                    <a:path extrusionOk="0" h="400050" w="1266825">
                      <a:moveTo>
                        <a:pt x="0" y="405956"/>
                      </a:moveTo>
                      <a:cubicBezTo>
                        <a:pt x="63722" y="405956"/>
                        <a:pt x="63722" y="233077"/>
                        <a:pt x="127445" y="233077"/>
                      </a:cubicBezTo>
                      <a:cubicBezTo>
                        <a:pt x="191167" y="233077"/>
                        <a:pt x="191167" y="296133"/>
                        <a:pt x="254984" y="296133"/>
                      </a:cubicBezTo>
                      <a:cubicBezTo>
                        <a:pt x="318802" y="296133"/>
                        <a:pt x="318707" y="96298"/>
                        <a:pt x="382429" y="96298"/>
                      </a:cubicBezTo>
                      <a:cubicBezTo>
                        <a:pt x="446151" y="96298"/>
                        <a:pt x="446151" y="279940"/>
                        <a:pt x="509873" y="279940"/>
                      </a:cubicBezTo>
                      <a:cubicBezTo>
                        <a:pt x="573596" y="279940"/>
                        <a:pt x="573596" y="0"/>
                        <a:pt x="637318" y="0"/>
                      </a:cubicBezTo>
                      <a:cubicBezTo>
                        <a:pt x="701040" y="0"/>
                        <a:pt x="701040" y="221075"/>
                        <a:pt x="764762" y="221075"/>
                      </a:cubicBezTo>
                      <a:cubicBezTo>
                        <a:pt x="828485" y="221075"/>
                        <a:pt x="828485" y="82010"/>
                        <a:pt x="892207" y="82010"/>
                      </a:cubicBezTo>
                      <a:cubicBezTo>
                        <a:pt x="955929" y="82010"/>
                        <a:pt x="955929" y="236029"/>
                        <a:pt x="1019746" y="236029"/>
                      </a:cubicBezTo>
                      <a:cubicBezTo>
                        <a:pt x="1083564" y="236029"/>
                        <a:pt x="1083469" y="128302"/>
                        <a:pt x="1147191" y="128302"/>
                      </a:cubicBezTo>
                      <a:cubicBezTo>
                        <a:pt x="1210913" y="128302"/>
                        <a:pt x="1211009" y="405765"/>
                        <a:pt x="1274731" y="405765"/>
                      </a:cubicBezTo>
                      <a:lnTo>
                        <a:pt x="0" y="405765"/>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3" name="Google Shape;2073;p243"/>
              <p:cNvGrpSpPr/>
              <p:nvPr/>
            </p:nvGrpSpPr>
            <p:grpSpPr>
              <a:xfrm>
                <a:off x="5830626" y="6195814"/>
                <a:ext cx="1476375" cy="730020"/>
                <a:chOff x="5830626" y="6195815"/>
                <a:chExt cx="1476375" cy="730020"/>
              </a:xfrm>
            </p:grpSpPr>
            <p:sp>
              <p:nvSpPr>
                <p:cNvPr id="2074" name="Google Shape;2074;p243"/>
                <p:cNvSpPr/>
                <p:nvPr/>
              </p:nvSpPr>
              <p:spPr>
                <a:xfrm>
                  <a:off x="5830626" y="6268610"/>
                  <a:ext cx="1476375" cy="657225"/>
                </a:xfrm>
                <a:custGeom>
                  <a:rect b="b" l="l" r="r" t="t"/>
                  <a:pathLst>
                    <a:path extrusionOk="0" h="657225" w="1476375">
                      <a:moveTo>
                        <a:pt x="8215" y="8215"/>
                      </a:moveTo>
                      <a:lnTo>
                        <a:pt x="1476304" y="8215"/>
                      </a:lnTo>
                      <a:lnTo>
                        <a:pt x="1476304" y="650677"/>
                      </a:lnTo>
                      <a:lnTo>
                        <a:pt x="8215" y="650677"/>
                      </a:lnTo>
                      <a:close/>
                    </a:path>
                  </a:pathLst>
                </a:custGeom>
                <a:noFill/>
                <a:ln cap="flat" cmpd="sng" w="10950">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5" name="Google Shape;2075;p243"/>
                <p:cNvSpPr/>
                <p:nvPr/>
              </p:nvSpPr>
              <p:spPr>
                <a:xfrm>
                  <a:off x="5832126" y="6195815"/>
                  <a:ext cx="485775" cy="85725"/>
                </a:xfrm>
                <a:custGeom>
                  <a:rect b="b" l="l" r="r" t="t"/>
                  <a:pathLst>
                    <a:path extrusionOk="0" h="85725" w="485775">
                      <a:moveTo>
                        <a:pt x="391335" y="6715"/>
                      </a:moveTo>
                      <a:lnTo>
                        <a:pt x="6715" y="6715"/>
                      </a:lnTo>
                      <a:lnTo>
                        <a:pt x="6715" y="81010"/>
                      </a:lnTo>
                      <a:lnTo>
                        <a:pt x="480489" y="81010"/>
                      </a:lnTo>
                      <a:lnTo>
                        <a:pt x="391335" y="6715"/>
                      </a:lnTo>
                      <a:close/>
                    </a:path>
                  </a:pathLst>
                </a:custGeom>
                <a:solidFill>
                  <a:schemeClr val="lt1"/>
                </a:solid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6" name="Google Shape;2076;p243"/>
                <p:cNvSpPr/>
                <p:nvPr/>
              </p:nvSpPr>
              <p:spPr>
                <a:xfrm>
                  <a:off x="5915351" y="670423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7" name="Google Shape;2077;p243"/>
                <p:cNvSpPr/>
                <p:nvPr/>
              </p:nvSpPr>
              <p:spPr>
                <a:xfrm>
                  <a:off x="5915351" y="6647657"/>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8" name="Google Shape;2078;p243"/>
                <p:cNvSpPr/>
                <p:nvPr/>
              </p:nvSpPr>
              <p:spPr>
                <a:xfrm>
                  <a:off x="5915351" y="659107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9" name="Google Shape;2079;p243"/>
                <p:cNvSpPr/>
                <p:nvPr/>
              </p:nvSpPr>
              <p:spPr>
                <a:xfrm>
                  <a:off x="5915351" y="6534500"/>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0" name="Google Shape;2080;p243"/>
                <p:cNvSpPr/>
                <p:nvPr/>
              </p:nvSpPr>
              <p:spPr>
                <a:xfrm>
                  <a:off x="5915351" y="647782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1" name="Google Shape;2081;p243"/>
                <p:cNvSpPr/>
                <p:nvPr/>
              </p:nvSpPr>
              <p:spPr>
                <a:xfrm>
                  <a:off x="5915351" y="6421248"/>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2" name="Google Shape;2082;p243"/>
                <p:cNvSpPr/>
                <p:nvPr/>
              </p:nvSpPr>
              <p:spPr>
                <a:xfrm>
                  <a:off x="5915351" y="636466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3" name="Google Shape;2083;p243"/>
                <p:cNvSpPr/>
                <p:nvPr/>
              </p:nvSpPr>
              <p:spPr>
                <a:xfrm>
                  <a:off x="5926566" y="6413318"/>
                  <a:ext cx="1266825" cy="400050"/>
                </a:xfrm>
                <a:custGeom>
                  <a:rect b="b" l="l" r="r" t="t"/>
                  <a:pathLst>
                    <a:path extrusionOk="0" h="400050" w="1266825">
                      <a:moveTo>
                        <a:pt x="0" y="405956"/>
                      </a:moveTo>
                      <a:cubicBezTo>
                        <a:pt x="63722" y="405956"/>
                        <a:pt x="63722" y="233077"/>
                        <a:pt x="127445" y="233077"/>
                      </a:cubicBezTo>
                      <a:cubicBezTo>
                        <a:pt x="191167" y="233077"/>
                        <a:pt x="191167" y="296133"/>
                        <a:pt x="254984" y="296133"/>
                      </a:cubicBezTo>
                      <a:cubicBezTo>
                        <a:pt x="318802" y="296133"/>
                        <a:pt x="318707" y="96298"/>
                        <a:pt x="382429" y="96298"/>
                      </a:cubicBezTo>
                      <a:cubicBezTo>
                        <a:pt x="446151" y="96298"/>
                        <a:pt x="446151" y="279940"/>
                        <a:pt x="509873" y="279940"/>
                      </a:cubicBezTo>
                      <a:cubicBezTo>
                        <a:pt x="573596" y="279940"/>
                        <a:pt x="573596" y="0"/>
                        <a:pt x="637318" y="0"/>
                      </a:cubicBezTo>
                      <a:cubicBezTo>
                        <a:pt x="701040" y="0"/>
                        <a:pt x="701040" y="221075"/>
                        <a:pt x="764762" y="221075"/>
                      </a:cubicBezTo>
                      <a:cubicBezTo>
                        <a:pt x="828485" y="221075"/>
                        <a:pt x="828485" y="82010"/>
                        <a:pt x="892207" y="82010"/>
                      </a:cubicBezTo>
                      <a:cubicBezTo>
                        <a:pt x="955929" y="82010"/>
                        <a:pt x="955929" y="236029"/>
                        <a:pt x="1019746" y="236029"/>
                      </a:cubicBezTo>
                      <a:cubicBezTo>
                        <a:pt x="1083564" y="236029"/>
                        <a:pt x="1083469" y="128302"/>
                        <a:pt x="1147191" y="128302"/>
                      </a:cubicBezTo>
                      <a:cubicBezTo>
                        <a:pt x="1210913" y="128302"/>
                        <a:pt x="1211009" y="405765"/>
                        <a:pt x="1274731" y="405765"/>
                      </a:cubicBezTo>
                      <a:lnTo>
                        <a:pt x="0" y="405765"/>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84" name="Google Shape;2084;p243"/>
            <p:cNvGrpSpPr/>
            <p:nvPr/>
          </p:nvGrpSpPr>
          <p:grpSpPr>
            <a:xfrm>
              <a:off x="5348780" y="1526102"/>
              <a:ext cx="783861" cy="69189"/>
              <a:chOff x="3311739" y="-1135630"/>
              <a:chExt cx="647605" cy="57163"/>
            </a:xfrm>
          </p:grpSpPr>
          <p:grpSp>
            <p:nvGrpSpPr>
              <p:cNvPr id="2085" name="Google Shape;2085;p243"/>
              <p:cNvGrpSpPr/>
              <p:nvPr/>
            </p:nvGrpSpPr>
            <p:grpSpPr>
              <a:xfrm>
                <a:off x="3311739" y="-1135618"/>
                <a:ext cx="647605" cy="57150"/>
                <a:chOff x="3311739" y="-1135618"/>
                <a:chExt cx="647605" cy="57150"/>
              </a:xfrm>
            </p:grpSpPr>
            <p:sp>
              <p:nvSpPr>
                <p:cNvPr id="2086" name="Google Shape;2086;p243"/>
                <p:cNvSpPr/>
                <p:nvPr/>
              </p:nvSpPr>
              <p:spPr>
                <a:xfrm>
                  <a:off x="3321169" y="-1113329"/>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7" name="Google Shape;2087;p243"/>
                <p:cNvSpPr/>
                <p:nvPr/>
              </p:nvSpPr>
              <p:spPr>
                <a:xfrm>
                  <a:off x="3311739" y="-1122854"/>
                  <a:ext cx="447675" cy="28575"/>
                </a:xfrm>
                <a:custGeom>
                  <a:rect b="b" l="l" r="r" t="t"/>
                  <a:pathLst>
                    <a:path extrusionOk="0" h="28575" w="447675">
                      <a:moveTo>
                        <a:pt x="436817" y="28575"/>
                      </a:moveTo>
                      <a:lnTo>
                        <a:pt x="14288" y="28575"/>
                      </a:lnTo>
                      <a:cubicBezTo>
                        <a:pt x="6382" y="28575"/>
                        <a:pt x="0" y="22193"/>
                        <a:pt x="0" y="14288"/>
                      </a:cubicBezTo>
                      <a:cubicBezTo>
                        <a:pt x="0" y="6382"/>
                        <a:pt x="6382" y="0"/>
                        <a:pt x="14288" y="0"/>
                      </a:cubicBezTo>
                      <a:lnTo>
                        <a:pt x="436817" y="0"/>
                      </a:lnTo>
                      <a:cubicBezTo>
                        <a:pt x="444722" y="0"/>
                        <a:pt x="451104" y="6382"/>
                        <a:pt x="451104" y="14288"/>
                      </a:cubicBezTo>
                      <a:cubicBezTo>
                        <a:pt x="451104" y="22193"/>
                        <a:pt x="444722" y="28575"/>
                        <a:pt x="436817"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8" name="Google Shape;2088;p243"/>
                <p:cNvSpPr/>
                <p:nvPr/>
              </p:nvSpPr>
              <p:spPr>
                <a:xfrm>
                  <a:off x="3719981" y="-1135618"/>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89" name="Google Shape;2089;p243"/>
              <p:cNvGrpSpPr/>
              <p:nvPr/>
            </p:nvGrpSpPr>
            <p:grpSpPr>
              <a:xfrm>
                <a:off x="3311739" y="-1135630"/>
                <a:ext cx="647605" cy="57150"/>
                <a:chOff x="3311739" y="-1135618"/>
                <a:chExt cx="647605" cy="57150"/>
              </a:xfrm>
            </p:grpSpPr>
            <p:sp>
              <p:nvSpPr>
                <p:cNvPr id="2090" name="Google Shape;2090;p243"/>
                <p:cNvSpPr/>
                <p:nvPr/>
              </p:nvSpPr>
              <p:spPr>
                <a:xfrm>
                  <a:off x="3321169" y="-1113329"/>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1" name="Google Shape;2091;p243"/>
                <p:cNvSpPr/>
                <p:nvPr/>
              </p:nvSpPr>
              <p:spPr>
                <a:xfrm>
                  <a:off x="3311739" y="-1122854"/>
                  <a:ext cx="447675" cy="28575"/>
                </a:xfrm>
                <a:custGeom>
                  <a:rect b="b" l="l" r="r" t="t"/>
                  <a:pathLst>
                    <a:path extrusionOk="0" h="28575" w="447675">
                      <a:moveTo>
                        <a:pt x="436817" y="28575"/>
                      </a:moveTo>
                      <a:lnTo>
                        <a:pt x="14288" y="28575"/>
                      </a:lnTo>
                      <a:cubicBezTo>
                        <a:pt x="6382" y="28575"/>
                        <a:pt x="0" y="22193"/>
                        <a:pt x="0" y="14288"/>
                      </a:cubicBezTo>
                      <a:cubicBezTo>
                        <a:pt x="0" y="6382"/>
                        <a:pt x="6382" y="0"/>
                        <a:pt x="14288" y="0"/>
                      </a:cubicBezTo>
                      <a:lnTo>
                        <a:pt x="436817" y="0"/>
                      </a:lnTo>
                      <a:cubicBezTo>
                        <a:pt x="444722" y="0"/>
                        <a:pt x="451104" y="6382"/>
                        <a:pt x="451104" y="14288"/>
                      </a:cubicBezTo>
                      <a:cubicBezTo>
                        <a:pt x="451104" y="22193"/>
                        <a:pt x="444722" y="28575"/>
                        <a:pt x="436817"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2" name="Google Shape;2092;p243"/>
                <p:cNvSpPr/>
                <p:nvPr/>
              </p:nvSpPr>
              <p:spPr>
                <a:xfrm>
                  <a:off x="3719981" y="-1135618"/>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93" name="Google Shape;2093;p243"/>
            <p:cNvGrpSpPr/>
            <p:nvPr/>
          </p:nvGrpSpPr>
          <p:grpSpPr>
            <a:xfrm>
              <a:off x="5348690" y="1883518"/>
              <a:ext cx="783976" cy="69174"/>
              <a:chOff x="2501066" y="-840343"/>
              <a:chExt cx="647700" cy="57150"/>
            </a:xfrm>
          </p:grpSpPr>
          <p:grpSp>
            <p:nvGrpSpPr>
              <p:cNvPr id="2094" name="Google Shape;2094;p243"/>
              <p:cNvGrpSpPr/>
              <p:nvPr/>
            </p:nvGrpSpPr>
            <p:grpSpPr>
              <a:xfrm>
                <a:off x="2501066" y="-840343"/>
                <a:ext cx="647700" cy="57150"/>
                <a:chOff x="2501066" y="-840343"/>
                <a:chExt cx="647700" cy="57150"/>
              </a:xfrm>
            </p:grpSpPr>
            <p:sp>
              <p:nvSpPr>
                <p:cNvPr id="2095" name="Google Shape;2095;p243"/>
                <p:cNvSpPr/>
                <p:nvPr/>
              </p:nvSpPr>
              <p:spPr>
                <a:xfrm>
                  <a:off x="2510591" y="-818054"/>
                  <a:ext cx="638175" cy="9525"/>
                </a:xfrm>
                <a:custGeom>
                  <a:rect b="b" l="l" r="r" t="t"/>
                  <a:pathLst>
                    <a:path extrusionOk="0" h="9525" w="638175">
                      <a:moveTo>
                        <a:pt x="635127" y="9525"/>
                      </a:moveTo>
                      <a:lnTo>
                        <a:pt x="4763" y="9525"/>
                      </a:lnTo>
                      <a:cubicBezTo>
                        <a:pt x="2095" y="9525"/>
                        <a:pt x="0" y="7429"/>
                        <a:pt x="0" y="4763"/>
                      </a:cubicBezTo>
                      <a:cubicBezTo>
                        <a:pt x="0" y="2096"/>
                        <a:pt x="2095"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6" name="Google Shape;2096;p243"/>
                <p:cNvSpPr/>
                <p:nvPr/>
              </p:nvSpPr>
              <p:spPr>
                <a:xfrm>
                  <a:off x="2501066" y="-827579"/>
                  <a:ext cx="276225" cy="28575"/>
                </a:xfrm>
                <a:custGeom>
                  <a:rect b="b" l="l" r="r" t="t"/>
                  <a:pathLst>
                    <a:path extrusionOk="0" h="28575" w="276225">
                      <a:moveTo>
                        <a:pt x="266605" y="28575"/>
                      </a:moveTo>
                      <a:lnTo>
                        <a:pt x="14288" y="28575"/>
                      </a:lnTo>
                      <a:cubicBezTo>
                        <a:pt x="6382" y="28575"/>
                        <a:pt x="0" y="22193"/>
                        <a:pt x="0" y="14288"/>
                      </a:cubicBezTo>
                      <a:cubicBezTo>
                        <a:pt x="0" y="6382"/>
                        <a:pt x="6382" y="0"/>
                        <a:pt x="14288" y="0"/>
                      </a:cubicBezTo>
                      <a:lnTo>
                        <a:pt x="266605" y="0"/>
                      </a:lnTo>
                      <a:cubicBezTo>
                        <a:pt x="274510" y="0"/>
                        <a:pt x="280892" y="6382"/>
                        <a:pt x="280892" y="14288"/>
                      </a:cubicBezTo>
                      <a:cubicBezTo>
                        <a:pt x="280892" y="22193"/>
                        <a:pt x="274510" y="28575"/>
                        <a:pt x="266605"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7" name="Google Shape;2097;p243"/>
                <p:cNvSpPr/>
                <p:nvPr/>
              </p:nvSpPr>
              <p:spPr>
                <a:xfrm>
                  <a:off x="2739096" y="-840343"/>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98" name="Google Shape;2098;p243"/>
              <p:cNvGrpSpPr/>
              <p:nvPr/>
            </p:nvGrpSpPr>
            <p:grpSpPr>
              <a:xfrm>
                <a:off x="2501066" y="-840343"/>
                <a:ext cx="647700" cy="57150"/>
                <a:chOff x="2501066" y="-840343"/>
                <a:chExt cx="647700" cy="57150"/>
              </a:xfrm>
            </p:grpSpPr>
            <p:sp>
              <p:nvSpPr>
                <p:cNvPr id="2099" name="Google Shape;2099;p243"/>
                <p:cNvSpPr/>
                <p:nvPr/>
              </p:nvSpPr>
              <p:spPr>
                <a:xfrm>
                  <a:off x="2510591" y="-818054"/>
                  <a:ext cx="638175" cy="9525"/>
                </a:xfrm>
                <a:custGeom>
                  <a:rect b="b" l="l" r="r" t="t"/>
                  <a:pathLst>
                    <a:path extrusionOk="0" h="9525" w="638175">
                      <a:moveTo>
                        <a:pt x="635127" y="9525"/>
                      </a:moveTo>
                      <a:lnTo>
                        <a:pt x="4763" y="9525"/>
                      </a:lnTo>
                      <a:cubicBezTo>
                        <a:pt x="2095" y="9525"/>
                        <a:pt x="0" y="7429"/>
                        <a:pt x="0" y="4763"/>
                      </a:cubicBezTo>
                      <a:cubicBezTo>
                        <a:pt x="0" y="2096"/>
                        <a:pt x="2095"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0" name="Google Shape;2100;p243"/>
                <p:cNvSpPr/>
                <p:nvPr/>
              </p:nvSpPr>
              <p:spPr>
                <a:xfrm>
                  <a:off x="2501066" y="-827579"/>
                  <a:ext cx="276225" cy="28575"/>
                </a:xfrm>
                <a:custGeom>
                  <a:rect b="b" l="l" r="r" t="t"/>
                  <a:pathLst>
                    <a:path extrusionOk="0" h="28575" w="276225">
                      <a:moveTo>
                        <a:pt x="266605" y="28575"/>
                      </a:moveTo>
                      <a:lnTo>
                        <a:pt x="14288" y="28575"/>
                      </a:lnTo>
                      <a:cubicBezTo>
                        <a:pt x="6382" y="28575"/>
                        <a:pt x="0" y="22193"/>
                        <a:pt x="0" y="14288"/>
                      </a:cubicBezTo>
                      <a:cubicBezTo>
                        <a:pt x="0" y="6382"/>
                        <a:pt x="6382" y="0"/>
                        <a:pt x="14288" y="0"/>
                      </a:cubicBezTo>
                      <a:lnTo>
                        <a:pt x="266605" y="0"/>
                      </a:lnTo>
                      <a:cubicBezTo>
                        <a:pt x="274510" y="0"/>
                        <a:pt x="280892" y="6382"/>
                        <a:pt x="280892" y="14288"/>
                      </a:cubicBezTo>
                      <a:cubicBezTo>
                        <a:pt x="280892" y="22193"/>
                        <a:pt x="274510" y="28575"/>
                        <a:pt x="266605"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1" name="Google Shape;2101;p243"/>
                <p:cNvSpPr/>
                <p:nvPr/>
              </p:nvSpPr>
              <p:spPr>
                <a:xfrm>
                  <a:off x="2739096" y="-840343"/>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02" name="Google Shape;2102;p243"/>
            <p:cNvGrpSpPr/>
            <p:nvPr/>
          </p:nvGrpSpPr>
          <p:grpSpPr>
            <a:xfrm>
              <a:off x="5348755" y="1704818"/>
              <a:ext cx="783976" cy="69174"/>
              <a:chOff x="4122316" y="-840343"/>
              <a:chExt cx="647700" cy="57150"/>
            </a:xfrm>
          </p:grpSpPr>
          <p:grpSp>
            <p:nvGrpSpPr>
              <p:cNvPr id="2103" name="Google Shape;2103;p243"/>
              <p:cNvGrpSpPr/>
              <p:nvPr/>
            </p:nvGrpSpPr>
            <p:grpSpPr>
              <a:xfrm>
                <a:off x="4122316" y="-840343"/>
                <a:ext cx="647700" cy="57150"/>
                <a:chOff x="4122316" y="-840343"/>
                <a:chExt cx="647700" cy="57150"/>
              </a:xfrm>
            </p:grpSpPr>
            <p:sp>
              <p:nvSpPr>
                <p:cNvPr id="2104" name="Google Shape;2104;p243"/>
                <p:cNvSpPr/>
                <p:nvPr/>
              </p:nvSpPr>
              <p:spPr>
                <a:xfrm>
                  <a:off x="4131841" y="-818054"/>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5" name="Google Shape;2105;p243"/>
                <p:cNvSpPr/>
                <p:nvPr/>
              </p:nvSpPr>
              <p:spPr>
                <a:xfrm>
                  <a:off x="4122316" y="-827579"/>
                  <a:ext cx="390525" cy="28575"/>
                </a:xfrm>
                <a:custGeom>
                  <a:rect b="b" l="l" r="r" t="t"/>
                  <a:pathLst>
                    <a:path extrusionOk="0" h="28575" w="390525">
                      <a:moveTo>
                        <a:pt x="377571" y="28575"/>
                      </a:moveTo>
                      <a:lnTo>
                        <a:pt x="14288" y="28575"/>
                      </a:lnTo>
                      <a:cubicBezTo>
                        <a:pt x="6382" y="28575"/>
                        <a:pt x="0" y="22193"/>
                        <a:pt x="0" y="14288"/>
                      </a:cubicBezTo>
                      <a:cubicBezTo>
                        <a:pt x="0" y="6382"/>
                        <a:pt x="6382" y="0"/>
                        <a:pt x="14288" y="0"/>
                      </a:cubicBezTo>
                      <a:lnTo>
                        <a:pt x="377571" y="0"/>
                      </a:lnTo>
                      <a:cubicBezTo>
                        <a:pt x="385477" y="0"/>
                        <a:pt x="391859" y="6382"/>
                        <a:pt x="391859" y="14288"/>
                      </a:cubicBezTo>
                      <a:cubicBezTo>
                        <a:pt x="391859" y="22193"/>
                        <a:pt x="385477" y="28575"/>
                        <a:pt x="377571"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6" name="Google Shape;2106;p243"/>
                <p:cNvSpPr/>
                <p:nvPr/>
              </p:nvSpPr>
              <p:spPr>
                <a:xfrm>
                  <a:off x="4473408" y="-840343"/>
                  <a:ext cx="57150" cy="57150"/>
                </a:xfrm>
                <a:custGeom>
                  <a:rect b="b" l="l" r="r" t="t"/>
                  <a:pathLst>
                    <a:path extrusionOk="0" h="57150" w="57150">
                      <a:moveTo>
                        <a:pt x="57150" y="28575"/>
                      </a:moveTo>
                      <a:cubicBezTo>
                        <a:pt x="57150" y="44357"/>
                        <a:pt x="44357" y="57150"/>
                        <a:pt x="28575" y="57150"/>
                      </a:cubicBezTo>
                      <a:cubicBezTo>
                        <a:pt x="12794" y="57150"/>
                        <a:pt x="0" y="44357"/>
                        <a:pt x="0" y="28575"/>
                      </a:cubicBezTo>
                      <a:cubicBezTo>
                        <a:pt x="0" y="12793"/>
                        <a:pt x="12794"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07" name="Google Shape;2107;p243"/>
              <p:cNvGrpSpPr/>
              <p:nvPr/>
            </p:nvGrpSpPr>
            <p:grpSpPr>
              <a:xfrm>
                <a:off x="4122316" y="-840343"/>
                <a:ext cx="647700" cy="57150"/>
                <a:chOff x="4122316" y="-840343"/>
                <a:chExt cx="647700" cy="57150"/>
              </a:xfrm>
            </p:grpSpPr>
            <p:sp>
              <p:nvSpPr>
                <p:cNvPr id="2108" name="Google Shape;2108;p243"/>
                <p:cNvSpPr/>
                <p:nvPr/>
              </p:nvSpPr>
              <p:spPr>
                <a:xfrm>
                  <a:off x="4131841" y="-818054"/>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9" name="Google Shape;2109;p243"/>
                <p:cNvSpPr/>
                <p:nvPr/>
              </p:nvSpPr>
              <p:spPr>
                <a:xfrm>
                  <a:off x="4122316" y="-827579"/>
                  <a:ext cx="390525" cy="28575"/>
                </a:xfrm>
                <a:custGeom>
                  <a:rect b="b" l="l" r="r" t="t"/>
                  <a:pathLst>
                    <a:path extrusionOk="0" h="28575" w="390525">
                      <a:moveTo>
                        <a:pt x="377571" y="28575"/>
                      </a:moveTo>
                      <a:lnTo>
                        <a:pt x="14288" y="28575"/>
                      </a:lnTo>
                      <a:cubicBezTo>
                        <a:pt x="6382" y="28575"/>
                        <a:pt x="0" y="22193"/>
                        <a:pt x="0" y="14288"/>
                      </a:cubicBezTo>
                      <a:cubicBezTo>
                        <a:pt x="0" y="6382"/>
                        <a:pt x="6382" y="0"/>
                        <a:pt x="14288" y="0"/>
                      </a:cubicBezTo>
                      <a:lnTo>
                        <a:pt x="377571" y="0"/>
                      </a:lnTo>
                      <a:cubicBezTo>
                        <a:pt x="385477" y="0"/>
                        <a:pt x="391859" y="6382"/>
                        <a:pt x="391859" y="14288"/>
                      </a:cubicBezTo>
                      <a:cubicBezTo>
                        <a:pt x="391859" y="22193"/>
                        <a:pt x="385477" y="28575"/>
                        <a:pt x="377571"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0" name="Google Shape;2110;p243"/>
                <p:cNvSpPr/>
                <p:nvPr/>
              </p:nvSpPr>
              <p:spPr>
                <a:xfrm>
                  <a:off x="4473408" y="-840343"/>
                  <a:ext cx="57150" cy="57150"/>
                </a:xfrm>
                <a:custGeom>
                  <a:rect b="b" l="l" r="r" t="t"/>
                  <a:pathLst>
                    <a:path extrusionOk="0" h="57150" w="57150">
                      <a:moveTo>
                        <a:pt x="57150" y="28575"/>
                      </a:moveTo>
                      <a:cubicBezTo>
                        <a:pt x="57150" y="44357"/>
                        <a:pt x="44357" y="57150"/>
                        <a:pt x="28575" y="57150"/>
                      </a:cubicBezTo>
                      <a:cubicBezTo>
                        <a:pt x="12794" y="57150"/>
                        <a:pt x="0" y="44357"/>
                        <a:pt x="0" y="28575"/>
                      </a:cubicBezTo>
                      <a:cubicBezTo>
                        <a:pt x="0" y="12793"/>
                        <a:pt x="12794"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11" name="Google Shape;2111;p243"/>
            <p:cNvGrpSpPr/>
            <p:nvPr/>
          </p:nvGrpSpPr>
          <p:grpSpPr>
            <a:xfrm>
              <a:off x="6844488" y="714128"/>
              <a:ext cx="502936" cy="559921"/>
              <a:chOff x="546822" y="-3050905"/>
              <a:chExt cx="753237" cy="838581"/>
            </a:xfrm>
          </p:grpSpPr>
          <p:grpSp>
            <p:nvGrpSpPr>
              <p:cNvPr id="2112" name="Google Shape;2112;p243"/>
              <p:cNvGrpSpPr/>
              <p:nvPr/>
            </p:nvGrpSpPr>
            <p:grpSpPr>
              <a:xfrm>
                <a:off x="546822" y="-2736866"/>
                <a:ext cx="95250" cy="524161"/>
                <a:chOff x="546822" y="-2736866"/>
                <a:chExt cx="95250" cy="524161"/>
              </a:xfrm>
            </p:grpSpPr>
            <p:sp>
              <p:nvSpPr>
                <p:cNvPr id="2113" name="Google Shape;2113;p243"/>
                <p:cNvSpPr/>
                <p:nvPr/>
              </p:nvSpPr>
              <p:spPr>
                <a:xfrm>
                  <a:off x="546822" y="-2736866"/>
                  <a:ext cx="95250" cy="523875"/>
                </a:xfrm>
                <a:custGeom>
                  <a:rect b="b" l="l" r="r" t="t"/>
                  <a:pathLst>
                    <a:path extrusionOk="0" h="523875" w="95250">
                      <a:moveTo>
                        <a:pt x="104108" y="525304"/>
                      </a:moveTo>
                      <a:lnTo>
                        <a:pt x="0" y="525304"/>
                      </a:lnTo>
                      <a:lnTo>
                        <a:pt x="0" y="512445"/>
                      </a:lnTo>
                      <a:lnTo>
                        <a:pt x="104108" y="512445"/>
                      </a:lnTo>
                      <a:lnTo>
                        <a:pt x="104108" y="525304"/>
                      </a:lnTo>
                      <a:close/>
                      <a:moveTo>
                        <a:pt x="104108" y="499682"/>
                      </a:moveTo>
                      <a:lnTo>
                        <a:pt x="0" y="499682"/>
                      </a:lnTo>
                      <a:lnTo>
                        <a:pt x="0" y="486823"/>
                      </a:lnTo>
                      <a:lnTo>
                        <a:pt x="104108" y="486823"/>
                      </a:lnTo>
                      <a:lnTo>
                        <a:pt x="104108" y="499682"/>
                      </a:lnTo>
                      <a:close/>
                      <a:moveTo>
                        <a:pt x="104108" y="474059"/>
                      </a:moveTo>
                      <a:lnTo>
                        <a:pt x="0" y="474059"/>
                      </a:lnTo>
                      <a:lnTo>
                        <a:pt x="0" y="461201"/>
                      </a:lnTo>
                      <a:lnTo>
                        <a:pt x="104108" y="461201"/>
                      </a:lnTo>
                      <a:lnTo>
                        <a:pt x="104108" y="474059"/>
                      </a:lnTo>
                      <a:close/>
                      <a:moveTo>
                        <a:pt x="104108" y="448437"/>
                      </a:moveTo>
                      <a:lnTo>
                        <a:pt x="0" y="448437"/>
                      </a:lnTo>
                      <a:lnTo>
                        <a:pt x="0" y="435578"/>
                      </a:lnTo>
                      <a:lnTo>
                        <a:pt x="104108" y="435578"/>
                      </a:lnTo>
                      <a:lnTo>
                        <a:pt x="104108" y="448437"/>
                      </a:lnTo>
                      <a:close/>
                      <a:moveTo>
                        <a:pt x="104108" y="422815"/>
                      </a:moveTo>
                      <a:lnTo>
                        <a:pt x="0" y="422815"/>
                      </a:lnTo>
                      <a:lnTo>
                        <a:pt x="0" y="409956"/>
                      </a:lnTo>
                      <a:lnTo>
                        <a:pt x="104108" y="409956"/>
                      </a:lnTo>
                      <a:lnTo>
                        <a:pt x="104108" y="422815"/>
                      </a:lnTo>
                      <a:close/>
                      <a:moveTo>
                        <a:pt x="104108" y="397193"/>
                      </a:moveTo>
                      <a:lnTo>
                        <a:pt x="0" y="397193"/>
                      </a:lnTo>
                      <a:lnTo>
                        <a:pt x="0" y="384334"/>
                      </a:lnTo>
                      <a:lnTo>
                        <a:pt x="104108" y="384334"/>
                      </a:lnTo>
                      <a:lnTo>
                        <a:pt x="104108" y="397193"/>
                      </a:lnTo>
                      <a:close/>
                      <a:moveTo>
                        <a:pt x="104108" y="371570"/>
                      </a:moveTo>
                      <a:lnTo>
                        <a:pt x="0" y="371570"/>
                      </a:lnTo>
                      <a:lnTo>
                        <a:pt x="0" y="358712"/>
                      </a:lnTo>
                      <a:lnTo>
                        <a:pt x="104108" y="358712"/>
                      </a:lnTo>
                      <a:lnTo>
                        <a:pt x="104108" y="371570"/>
                      </a:lnTo>
                      <a:close/>
                      <a:moveTo>
                        <a:pt x="104108" y="345948"/>
                      </a:moveTo>
                      <a:lnTo>
                        <a:pt x="0" y="345948"/>
                      </a:lnTo>
                      <a:lnTo>
                        <a:pt x="0" y="333089"/>
                      </a:lnTo>
                      <a:lnTo>
                        <a:pt x="104108" y="333089"/>
                      </a:lnTo>
                      <a:lnTo>
                        <a:pt x="104108" y="345948"/>
                      </a:lnTo>
                      <a:close/>
                      <a:moveTo>
                        <a:pt x="104108" y="320326"/>
                      </a:moveTo>
                      <a:lnTo>
                        <a:pt x="0" y="320326"/>
                      </a:lnTo>
                      <a:lnTo>
                        <a:pt x="0" y="307467"/>
                      </a:lnTo>
                      <a:lnTo>
                        <a:pt x="104108" y="307467"/>
                      </a:lnTo>
                      <a:lnTo>
                        <a:pt x="104108" y="320326"/>
                      </a:lnTo>
                      <a:close/>
                      <a:moveTo>
                        <a:pt x="104108" y="294704"/>
                      </a:moveTo>
                      <a:lnTo>
                        <a:pt x="0" y="294704"/>
                      </a:lnTo>
                      <a:lnTo>
                        <a:pt x="0" y="281845"/>
                      </a:lnTo>
                      <a:lnTo>
                        <a:pt x="104108" y="281845"/>
                      </a:lnTo>
                      <a:lnTo>
                        <a:pt x="104108" y="294704"/>
                      </a:lnTo>
                      <a:close/>
                      <a:moveTo>
                        <a:pt x="104108" y="269081"/>
                      </a:moveTo>
                      <a:lnTo>
                        <a:pt x="0" y="269081"/>
                      </a:lnTo>
                      <a:lnTo>
                        <a:pt x="0" y="256223"/>
                      </a:lnTo>
                      <a:lnTo>
                        <a:pt x="104108" y="256223"/>
                      </a:lnTo>
                      <a:lnTo>
                        <a:pt x="104108" y="269081"/>
                      </a:lnTo>
                      <a:close/>
                      <a:moveTo>
                        <a:pt x="104108" y="243459"/>
                      </a:moveTo>
                      <a:lnTo>
                        <a:pt x="0" y="243459"/>
                      </a:lnTo>
                      <a:lnTo>
                        <a:pt x="0" y="230600"/>
                      </a:lnTo>
                      <a:lnTo>
                        <a:pt x="104108" y="230600"/>
                      </a:lnTo>
                      <a:lnTo>
                        <a:pt x="104108" y="243459"/>
                      </a:lnTo>
                      <a:close/>
                      <a:moveTo>
                        <a:pt x="104108" y="217837"/>
                      </a:moveTo>
                      <a:lnTo>
                        <a:pt x="0" y="217837"/>
                      </a:lnTo>
                      <a:lnTo>
                        <a:pt x="0" y="204978"/>
                      </a:lnTo>
                      <a:lnTo>
                        <a:pt x="104108" y="204978"/>
                      </a:lnTo>
                      <a:lnTo>
                        <a:pt x="104108" y="217837"/>
                      </a:lnTo>
                      <a:close/>
                      <a:moveTo>
                        <a:pt x="104108" y="192215"/>
                      </a:moveTo>
                      <a:lnTo>
                        <a:pt x="0" y="192215"/>
                      </a:lnTo>
                      <a:lnTo>
                        <a:pt x="0" y="179356"/>
                      </a:lnTo>
                      <a:lnTo>
                        <a:pt x="104108" y="179356"/>
                      </a:lnTo>
                      <a:lnTo>
                        <a:pt x="104108" y="192215"/>
                      </a:lnTo>
                      <a:close/>
                      <a:moveTo>
                        <a:pt x="104108" y="166592"/>
                      </a:moveTo>
                      <a:lnTo>
                        <a:pt x="0" y="166592"/>
                      </a:lnTo>
                      <a:lnTo>
                        <a:pt x="0" y="153734"/>
                      </a:lnTo>
                      <a:lnTo>
                        <a:pt x="104108" y="153734"/>
                      </a:lnTo>
                      <a:lnTo>
                        <a:pt x="104108" y="166592"/>
                      </a:lnTo>
                      <a:close/>
                      <a:moveTo>
                        <a:pt x="104108" y="140970"/>
                      </a:moveTo>
                      <a:lnTo>
                        <a:pt x="0" y="140970"/>
                      </a:lnTo>
                      <a:lnTo>
                        <a:pt x="0" y="128111"/>
                      </a:lnTo>
                      <a:lnTo>
                        <a:pt x="104108" y="128111"/>
                      </a:lnTo>
                      <a:lnTo>
                        <a:pt x="104108" y="140970"/>
                      </a:lnTo>
                      <a:close/>
                      <a:moveTo>
                        <a:pt x="104108" y="115348"/>
                      </a:moveTo>
                      <a:lnTo>
                        <a:pt x="0" y="115348"/>
                      </a:lnTo>
                      <a:lnTo>
                        <a:pt x="0" y="102489"/>
                      </a:lnTo>
                      <a:lnTo>
                        <a:pt x="104108" y="102489"/>
                      </a:lnTo>
                      <a:lnTo>
                        <a:pt x="104108" y="115348"/>
                      </a:lnTo>
                      <a:close/>
                      <a:moveTo>
                        <a:pt x="104108" y="89726"/>
                      </a:moveTo>
                      <a:lnTo>
                        <a:pt x="0" y="89726"/>
                      </a:lnTo>
                      <a:lnTo>
                        <a:pt x="0" y="76867"/>
                      </a:lnTo>
                      <a:lnTo>
                        <a:pt x="104108" y="76867"/>
                      </a:lnTo>
                      <a:lnTo>
                        <a:pt x="104108" y="89726"/>
                      </a:lnTo>
                      <a:close/>
                      <a:moveTo>
                        <a:pt x="104108" y="64103"/>
                      </a:moveTo>
                      <a:lnTo>
                        <a:pt x="0" y="64103"/>
                      </a:lnTo>
                      <a:lnTo>
                        <a:pt x="0" y="51245"/>
                      </a:lnTo>
                      <a:lnTo>
                        <a:pt x="104108" y="51245"/>
                      </a:lnTo>
                      <a:lnTo>
                        <a:pt x="104108" y="64103"/>
                      </a:lnTo>
                      <a:close/>
                      <a:moveTo>
                        <a:pt x="104108" y="38481"/>
                      </a:moveTo>
                      <a:lnTo>
                        <a:pt x="0" y="38481"/>
                      </a:lnTo>
                      <a:lnTo>
                        <a:pt x="0" y="25622"/>
                      </a:lnTo>
                      <a:lnTo>
                        <a:pt x="104108" y="25622"/>
                      </a:lnTo>
                      <a:lnTo>
                        <a:pt x="104108" y="3848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4" name="Google Shape;2114;p243"/>
                <p:cNvSpPr/>
                <p:nvPr/>
              </p:nvSpPr>
              <p:spPr>
                <a:xfrm>
                  <a:off x="546822" y="-2736580"/>
                  <a:ext cx="95250" cy="523875"/>
                </a:xfrm>
                <a:custGeom>
                  <a:rect b="b" l="l" r="r" t="t"/>
                  <a:pathLst>
                    <a:path extrusionOk="0" h="523875" w="95250">
                      <a:moveTo>
                        <a:pt x="104108" y="525304"/>
                      </a:moveTo>
                      <a:lnTo>
                        <a:pt x="0" y="525304"/>
                      </a:lnTo>
                      <a:lnTo>
                        <a:pt x="0" y="512445"/>
                      </a:lnTo>
                      <a:lnTo>
                        <a:pt x="104108" y="512445"/>
                      </a:lnTo>
                      <a:lnTo>
                        <a:pt x="104108" y="525304"/>
                      </a:lnTo>
                      <a:close/>
                      <a:moveTo>
                        <a:pt x="104108" y="499682"/>
                      </a:moveTo>
                      <a:lnTo>
                        <a:pt x="0" y="499682"/>
                      </a:lnTo>
                      <a:lnTo>
                        <a:pt x="0" y="486823"/>
                      </a:lnTo>
                      <a:lnTo>
                        <a:pt x="104108" y="486823"/>
                      </a:lnTo>
                      <a:lnTo>
                        <a:pt x="104108" y="499682"/>
                      </a:lnTo>
                      <a:close/>
                      <a:moveTo>
                        <a:pt x="104108" y="474059"/>
                      </a:moveTo>
                      <a:lnTo>
                        <a:pt x="0" y="474059"/>
                      </a:lnTo>
                      <a:lnTo>
                        <a:pt x="0" y="461201"/>
                      </a:lnTo>
                      <a:lnTo>
                        <a:pt x="104108" y="461201"/>
                      </a:lnTo>
                      <a:lnTo>
                        <a:pt x="104108" y="474059"/>
                      </a:lnTo>
                      <a:close/>
                      <a:moveTo>
                        <a:pt x="104108" y="448437"/>
                      </a:moveTo>
                      <a:lnTo>
                        <a:pt x="0" y="448437"/>
                      </a:lnTo>
                      <a:lnTo>
                        <a:pt x="0" y="435578"/>
                      </a:lnTo>
                      <a:lnTo>
                        <a:pt x="104108" y="435578"/>
                      </a:lnTo>
                      <a:lnTo>
                        <a:pt x="104108" y="448437"/>
                      </a:lnTo>
                      <a:close/>
                      <a:moveTo>
                        <a:pt x="104108" y="422815"/>
                      </a:moveTo>
                      <a:lnTo>
                        <a:pt x="0" y="422815"/>
                      </a:lnTo>
                      <a:lnTo>
                        <a:pt x="0" y="409956"/>
                      </a:lnTo>
                      <a:lnTo>
                        <a:pt x="104108" y="409956"/>
                      </a:lnTo>
                      <a:lnTo>
                        <a:pt x="104108" y="422815"/>
                      </a:lnTo>
                      <a:close/>
                      <a:moveTo>
                        <a:pt x="104108" y="397193"/>
                      </a:moveTo>
                      <a:lnTo>
                        <a:pt x="0" y="397193"/>
                      </a:lnTo>
                      <a:lnTo>
                        <a:pt x="0" y="384334"/>
                      </a:lnTo>
                      <a:lnTo>
                        <a:pt x="104108" y="384334"/>
                      </a:lnTo>
                      <a:lnTo>
                        <a:pt x="104108" y="397193"/>
                      </a:lnTo>
                      <a:close/>
                      <a:moveTo>
                        <a:pt x="104108" y="371570"/>
                      </a:moveTo>
                      <a:lnTo>
                        <a:pt x="0" y="371570"/>
                      </a:lnTo>
                      <a:lnTo>
                        <a:pt x="0" y="358712"/>
                      </a:lnTo>
                      <a:lnTo>
                        <a:pt x="104108" y="358712"/>
                      </a:lnTo>
                      <a:lnTo>
                        <a:pt x="104108" y="371570"/>
                      </a:lnTo>
                      <a:close/>
                      <a:moveTo>
                        <a:pt x="104108" y="345948"/>
                      </a:moveTo>
                      <a:lnTo>
                        <a:pt x="0" y="345948"/>
                      </a:lnTo>
                      <a:lnTo>
                        <a:pt x="0" y="333089"/>
                      </a:lnTo>
                      <a:lnTo>
                        <a:pt x="104108" y="333089"/>
                      </a:lnTo>
                      <a:lnTo>
                        <a:pt x="104108" y="345948"/>
                      </a:lnTo>
                      <a:close/>
                      <a:moveTo>
                        <a:pt x="104108" y="320326"/>
                      </a:moveTo>
                      <a:lnTo>
                        <a:pt x="0" y="320326"/>
                      </a:lnTo>
                      <a:lnTo>
                        <a:pt x="0" y="307467"/>
                      </a:lnTo>
                      <a:lnTo>
                        <a:pt x="104108" y="307467"/>
                      </a:lnTo>
                      <a:lnTo>
                        <a:pt x="104108" y="320326"/>
                      </a:lnTo>
                      <a:close/>
                      <a:moveTo>
                        <a:pt x="104108" y="294704"/>
                      </a:moveTo>
                      <a:lnTo>
                        <a:pt x="0" y="294704"/>
                      </a:lnTo>
                      <a:lnTo>
                        <a:pt x="0" y="281845"/>
                      </a:lnTo>
                      <a:lnTo>
                        <a:pt x="104108" y="281845"/>
                      </a:lnTo>
                      <a:lnTo>
                        <a:pt x="104108" y="294704"/>
                      </a:lnTo>
                      <a:close/>
                      <a:moveTo>
                        <a:pt x="104108" y="269081"/>
                      </a:moveTo>
                      <a:lnTo>
                        <a:pt x="0" y="269081"/>
                      </a:lnTo>
                      <a:lnTo>
                        <a:pt x="0" y="256223"/>
                      </a:lnTo>
                      <a:lnTo>
                        <a:pt x="104108" y="256223"/>
                      </a:lnTo>
                      <a:lnTo>
                        <a:pt x="104108" y="269081"/>
                      </a:lnTo>
                      <a:close/>
                      <a:moveTo>
                        <a:pt x="104108" y="243459"/>
                      </a:moveTo>
                      <a:lnTo>
                        <a:pt x="0" y="243459"/>
                      </a:lnTo>
                      <a:lnTo>
                        <a:pt x="0" y="230600"/>
                      </a:lnTo>
                      <a:lnTo>
                        <a:pt x="104108" y="230600"/>
                      </a:lnTo>
                      <a:lnTo>
                        <a:pt x="104108" y="243459"/>
                      </a:lnTo>
                      <a:close/>
                      <a:moveTo>
                        <a:pt x="104108" y="217837"/>
                      </a:moveTo>
                      <a:lnTo>
                        <a:pt x="0" y="217837"/>
                      </a:lnTo>
                      <a:lnTo>
                        <a:pt x="0" y="204978"/>
                      </a:lnTo>
                      <a:lnTo>
                        <a:pt x="104108" y="204978"/>
                      </a:lnTo>
                      <a:lnTo>
                        <a:pt x="104108" y="217837"/>
                      </a:lnTo>
                      <a:close/>
                      <a:moveTo>
                        <a:pt x="104108" y="192215"/>
                      </a:moveTo>
                      <a:lnTo>
                        <a:pt x="0" y="192215"/>
                      </a:lnTo>
                      <a:lnTo>
                        <a:pt x="0" y="179356"/>
                      </a:lnTo>
                      <a:lnTo>
                        <a:pt x="104108" y="179356"/>
                      </a:lnTo>
                      <a:lnTo>
                        <a:pt x="104108" y="192215"/>
                      </a:lnTo>
                      <a:close/>
                      <a:moveTo>
                        <a:pt x="104108" y="166592"/>
                      </a:moveTo>
                      <a:lnTo>
                        <a:pt x="0" y="166592"/>
                      </a:lnTo>
                      <a:lnTo>
                        <a:pt x="0" y="153734"/>
                      </a:lnTo>
                      <a:lnTo>
                        <a:pt x="104108" y="153734"/>
                      </a:lnTo>
                      <a:lnTo>
                        <a:pt x="104108" y="166592"/>
                      </a:lnTo>
                      <a:close/>
                      <a:moveTo>
                        <a:pt x="104108" y="140970"/>
                      </a:moveTo>
                      <a:lnTo>
                        <a:pt x="0" y="140970"/>
                      </a:lnTo>
                      <a:lnTo>
                        <a:pt x="0" y="128111"/>
                      </a:lnTo>
                      <a:lnTo>
                        <a:pt x="104108" y="128111"/>
                      </a:lnTo>
                      <a:lnTo>
                        <a:pt x="104108" y="140970"/>
                      </a:lnTo>
                      <a:close/>
                      <a:moveTo>
                        <a:pt x="104108" y="115348"/>
                      </a:moveTo>
                      <a:lnTo>
                        <a:pt x="0" y="115348"/>
                      </a:lnTo>
                      <a:lnTo>
                        <a:pt x="0" y="102489"/>
                      </a:lnTo>
                      <a:lnTo>
                        <a:pt x="104108" y="102489"/>
                      </a:lnTo>
                      <a:lnTo>
                        <a:pt x="104108" y="115348"/>
                      </a:lnTo>
                      <a:close/>
                      <a:moveTo>
                        <a:pt x="104108" y="89726"/>
                      </a:moveTo>
                      <a:lnTo>
                        <a:pt x="0" y="89726"/>
                      </a:lnTo>
                      <a:lnTo>
                        <a:pt x="0" y="76867"/>
                      </a:lnTo>
                      <a:lnTo>
                        <a:pt x="104108" y="76867"/>
                      </a:lnTo>
                      <a:lnTo>
                        <a:pt x="104108" y="89726"/>
                      </a:lnTo>
                      <a:close/>
                      <a:moveTo>
                        <a:pt x="104108" y="64103"/>
                      </a:moveTo>
                      <a:lnTo>
                        <a:pt x="0" y="64103"/>
                      </a:lnTo>
                      <a:lnTo>
                        <a:pt x="0" y="51245"/>
                      </a:lnTo>
                      <a:lnTo>
                        <a:pt x="104108" y="51245"/>
                      </a:lnTo>
                      <a:lnTo>
                        <a:pt x="104108" y="64103"/>
                      </a:lnTo>
                      <a:close/>
                      <a:moveTo>
                        <a:pt x="104108" y="38481"/>
                      </a:moveTo>
                      <a:lnTo>
                        <a:pt x="0" y="38481"/>
                      </a:lnTo>
                      <a:lnTo>
                        <a:pt x="0" y="25622"/>
                      </a:lnTo>
                      <a:lnTo>
                        <a:pt x="104108" y="25622"/>
                      </a:lnTo>
                      <a:lnTo>
                        <a:pt x="104108" y="3848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15" name="Google Shape;2115;p243"/>
              <p:cNvGrpSpPr/>
              <p:nvPr/>
            </p:nvGrpSpPr>
            <p:grpSpPr>
              <a:xfrm>
                <a:off x="766183" y="-2869930"/>
                <a:ext cx="95250" cy="657225"/>
                <a:chOff x="766183" y="-2869930"/>
                <a:chExt cx="95250" cy="657225"/>
              </a:xfrm>
            </p:grpSpPr>
            <p:sp>
              <p:nvSpPr>
                <p:cNvPr id="2116" name="Google Shape;2116;p243"/>
                <p:cNvSpPr/>
                <p:nvPr/>
              </p:nvSpPr>
              <p:spPr>
                <a:xfrm>
                  <a:off x="766183" y="-2869930"/>
                  <a:ext cx="95250" cy="657225"/>
                </a:xfrm>
                <a:custGeom>
                  <a:rect b="b" l="l" r="r" t="t"/>
                  <a:pathLst>
                    <a:path extrusionOk="0" h="657225" w="95250">
                      <a:moveTo>
                        <a:pt x="104108" y="658273"/>
                      </a:moveTo>
                      <a:lnTo>
                        <a:pt x="0" y="658273"/>
                      </a:lnTo>
                      <a:lnTo>
                        <a:pt x="0" y="645319"/>
                      </a:lnTo>
                      <a:lnTo>
                        <a:pt x="104108" y="645319"/>
                      </a:lnTo>
                      <a:lnTo>
                        <a:pt x="104108" y="658273"/>
                      </a:lnTo>
                      <a:close/>
                      <a:moveTo>
                        <a:pt x="104108" y="632460"/>
                      </a:moveTo>
                      <a:lnTo>
                        <a:pt x="0" y="632460"/>
                      </a:lnTo>
                      <a:lnTo>
                        <a:pt x="0" y="619506"/>
                      </a:lnTo>
                      <a:lnTo>
                        <a:pt x="104108" y="619506"/>
                      </a:lnTo>
                      <a:lnTo>
                        <a:pt x="104108" y="632460"/>
                      </a:lnTo>
                      <a:close/>
                      <a:moveTo>
                        <a:pt x="104108" y="606647"/>
                      </a:moveTo>
                      <a:lnTo>
                        <a:pt x="0" y="606647"/>
                      </a:lnTo>
                      <a:lnTo>
                        <a:pt x="0" y="593693"/>
                      </a:lnTo>
                      <a:lnTo>
                        <a:pt x="104108" y="593693"/>
                      </a:lnTo>
                      <a:lnTo>
                        <a:pt x="104108" y="606647"/>
                      </a:lnTo>
                      <a:close/>
                      <a:moveTo>
                        <a:pt x="104108" y="580835"/>
                      </a:moveTo>
                      <a:lnTo>
                        <a:pt x="0" y="580835"/>
                      </a:lnTo>
                      <a:lnTo>
                        <a:pt x="0" y="567881"/>
                      </a:lnTo>
                      <a:lnTo>
                        <a:pt x="104108" y="567881"/>
                      </a:lnTo>
                      <a:lnTo>
                        <a:pt x="104108" y="580835"/>
                      </a:lnTo>
                      <a:close/>
                      <a:moveTo>
                        <a:pt x="104108" y="555022"/>
                      </a:moveTo>
                      <a:lnTo>
                        <a:pt x="0" y="555022"/>
                      </a:lnTo>
                      <a:lnTo>
                        <a:pt x="0" y="542068"/>
                      </a:lnTo>
                      <a:lnTo>
                        <a:pt x="104108" y="542068"/>
                      </a:lnTo>
                      <a:lnTo>
                        <a:pt x="104108" y="555022"/>
                      </a:lnTo>
                      <a:close/>
                      <a:moveTo>
                        <a:pt x="104108" y="529209"/>
                      </a:moveTo>
                      <a:lnTo>
                        <a:pt x="0" y="529209"/>
                      </a:lnTo>
                      <a:lnTo>
                        <a:pt x="0" y="516255"/>
                      </a:lnTo>
                      <a:lnTo>
                        <a:pt x="104108" y="516255"/>
                      </a:lnTo>
                      <a:lnTo>
                        <a:pt x="104108" y="529209"/>
                      </a:lnTo>
                      <a:close/>
                      <a:moveTo>
                        <a:pt x="104108" y="503396"/>
                      </a:moveTo>
                      <a:lnTo>
                        <a:pt x="0" y="503396"/>
                      </a:lnTo>
                      <a:lnTo>
                        <a:pt x="0" y="490442"/>
                      </a:lnTo>
                      <a:lnTo>
                        <a:pt x="104108" y="490442"/>
                      </a:lnTo>
                      <a:lnTo>
                        <a:pt x="104108" y="503396"/>
                      </a:lnTo>
                      <a:close/>
                      <a:moveTo>
                        <a:pt x="104108" y="477584"/>
                      </a:moveTo>
                      <a:lnTo>
                        <a:pt x="0" y="477584"/>
                      </a:lnTo>
                      <a:lnTo>
                        <a:pt x="0" y="464630"/>
                      </a:lnTo>
                      <a:lnTo>
                        <a:pt x="104108" y="464630"/>
                      </a:lnTo>
                      <a:lnTo>
                        <a:pt x="104108" y="477584"/>
                      </a:lnTo>
                      <a:close/>
                      <a:moveTo>
                        <a:pt x="104108" y="451771"/>
                      </a:moveTo>
                      <a:lnTo>
                        <a:pt x="0" y="451771"/>
                      </a:lnTo>
                      <a:lnTo>
                        <a:pt x="0" y="438817"/>
                      </a:lnTo>
                      <a:lnTo>
                        <a:pt x="104108" y="438817"/>
                      </a:lnTo>
                      <a:lnTo>
                        <a:pt x="104108" y="451771"/>
                      </a:lnTo>
                      <a:close/>
                      <a:moveTo>
                        <a:pt x="104108" y="425958"/>
                      </a:moveTo>
                      <a:lnTo>
                        <a:pt x="0" y="425958"/>
                      </a:lnTo>
                      <a:lnTo>
                        <a:pt x="0" y="413004"/>
                      </a:lnTo>
                      <a:lnTo>
                        <a:pt x="104108" y="413004"/>
                      </a:lnTo>
                      <a:lnTo>
                        <a:pt x="104108" y="425958"/>
                      </a:lnTo>
                      <a:close/>
                      <a:moveTo>
                        <a:pt x="104108" y="400145"/>
                      </a:moveTo>
                      <a:lnTo>
                        <a:pt x="0" y="400145"/>
                      </a:lnTo>
                      <a:lnTo>
                        <a:pt x="0" y="387191"/>
                      </a:lnTo>
                      <a:lnTo>
                        <a:pt x="104108" y="387191"/>
                      </a:lnTo>
                      <a:lnTo>
                        <a:pt x="104108" y="400145"/>
                      </a:lnTo>
                      <a:close/>
                      <a:moveTo>
                        <a:pt x="104108" y="374333"/>
                      </a:moveTo>
                      <a:lnTo>
                        <a:pt x="0" y="374333"/>
                      </a:lnTo>
                      <a:lnTo>
                        <a:pt x="0" y="361379"/>
                      </a:lnTo>
                      <a:lnTo>
                        <a:pt x="104108" y="361379"/>
                      </a:lnTo>
                      <a:lnTo>
                        <a:pt x="104108" y="374333"/>
                      </a:lnTo>
                      <a:close/>
                      <a:moveTo>
                        <a:pt x="104108" y="348520"/>
                      </a:moveTo>
                      <a:lnTo>
                        <a:pt x="0" y="348520"/>
                      </a:lnTo>
                      <a:lnTo>
                        <a:pt x="0" y="335566"/>
                      </a:lnTo>
                      <a:lnTo>
                        <a:pt x="104108" y="335566"/>
                      </a:lnTo>
                      <a:lnTo>
                        <a:pt x="104108" y="348520"/>
                      </a:lnTo>
                      <a:close/>
                      <a:moveTo>
                        <a:pt x="104108" y="322707"/>
                      </a:moveTo>
                      <a:lnTo>
                        <a:pt x="0" y="322707"/>
                      </a:lnTo>
                      <a:lnTo>
                        <a:pt x="0" y="309753"/>
                      </a:lnTo>
                      <a:lnTo>
                        <a:pt x="104108" y="309753"/>
                      </a:lnTo>
                      <a:lnTo>
                        <a:pt x="104108" y="322707"/>
                      </a:lnTo>
                      <a:close/>
                      <a:moveTo>
                        <a:pt x="104108" y="296894"/>
                      </a:moveTo>
                      <a:lnTo>
                        <a:pt x="0" y="296894"/>
                      </a:lnTo>
                      <a:lnTo>
                        <a:pt x="0" y="283940"/>
                      </a:lnTo>
                      <a:lnTo>
                        <a:pt x="104108" y="283940"/>
                      </a:lnTo>
                      <a:lnTo>
                        <a:pt x="104108" y="296894"/>
                      </a:lnTo>
                      <a:close/>
                      <a:moveTo>
                        <a:pt x="104108" y="271082"/>
                      </a:moveTo>
                      <a:lnTo>
                        <a:pt x="0" y="271082"/>
                      </a:lnTo>
                      <a:lnTo>
                        <a:pt x="0" y="258128"/>
                      </a:lnTo>
                      <a:lnTo>
                        <a:pt x="104108" y="258128"/>
                      </a:lnTo>
                      <a:lnTo>
                        <a:pt x="104108" y="271082"/>
                      </a:lnTo>
                      <a:close/>
                      <a:moveTo>
                        <a:pt x="104108" y="245269"/>
                      </a:moveTo>
                      <a:lnTo>
                        <a:pt x="0" y="245269"/>
                      </a:lnTo>
                      <a:lnTo>
                        <a:pt x="0" y="232315"/>
                      </a:lnTo>
                      <a:lnTo>
                        <a:pt x="104108" y="232315"/>
                      </a:lnTo>
                      <a:lnTo>
                        <a:pt x="104108" y="245269"/>
                      </a:lnTo>
                      <a:close/>
                      <a:moveTo>
                        <a:pt x="104108" y="219456"/>
                      </a:moveTo>
                      <a:lnTo>
                        <a:pt x="0" y="219456"/>
                      </a:lnTo>
                      <a:lnTo>
                        <a:pt x="0" y="206502"/>
                      </a:lnTo>
                      <a:lnTo>
                        <a:pt x="104108" y="206502"/>
                      </a:lnTo>
                      <a:lnTo>
                        <a:pt x="104108" y="219456"/>
                      </a:lnTo>
                      <a:close/>
                      <a:moveTo>
                        <a:pt x="104108" y="193643"/>
                      </a:moveTo>
                      <a:lnTo>
                        <a:pt x="0" y="193643"/>
                      </a:lnTo>
                      <a:lnTo>
                        <a:pt x="0" y="180689"/>
                      </a:lnTo>
                      <a:lnTo>
                        <a:pt x="104108" y="180689"/>
                      </a:lnTo>
                      <a:lnTo>
                        <a:pt x="104108" y="193643"/>
                      </a:lnTo>
                      <a:close/>
                      <a:moveTo>
                        <a:pt x="104108" y="167831"/>
                      </a:moveTo>
                      <a:lnTo>
                        <a:pt x="0" y="167831"/>
                      </a:lnTo>
                      <a:lnTo>
                        <a:pt x="0" y="154877"/>
                      </a:lnTo>
                      <a:lnTo>
                        <a:pt x="104108" y="154877"/>
                      </a:lnTo>
                      <a:lnTo>
                        <a:pt x="104108" y="167831"/>
                      </a:lnTo>
                      <a:close/>
                      <a:moveTo>
                        <a:pt x="104108" y="142018"/>
                      </a:moveTo>
                      <a:lnTo>
                        <a:pt x="0" y="142018"/>
                      </a:lnTo>
                      <a:lnTo>
                        <a:pt x="0" y="129064"/>
                      </a:lnTo>
                      <a:lnTo>
                        <a:pt x="104108" y="129064"/>
                      </a:lnTo>
                      <a:lnTo>
                        <a:pt x="104108" y="142018"/>
                      </a:lnTo>
                      <a:close/>
                      <a:moveTo>
                        <a:pt x="104108" y="116205"/>
                      </a:moveTo>
                      <a:lnTo>
                        <a:pt x="0" y="116205"/>
                      </a:lnTo>
                      <a:lnTo>
                        <a:pt x="0" y="103251"/>
                      </a:lnTo>
                      <a:lnTo>
                        <a:pt x="104108" y="103251"/>
                      </a:lnTo>
                      <a:lnTo>
                        <a:pt x="104108" y="116205"/>
                      </a:lnTo>
                      <a:close/>
                      <a:moveTo>
                        <a:pt x="104108" y="90392"/>
                      </a:moveTo>
                      <a:lnTo>
                        <a:pt x="0" y="90392"/>
                      </a:lnTo>
                      <a:lnTo>
                        <a:pt x="0" y="77438"/>
                      </a:lnTo>
                      <a:lnTo>
                        <a:pt x="104108" y="77438"/>
                      </a:lnTo>
                      <a:lnTo>
                        <a:pt x="104108" y="90392"/>
                      </a:lnTo>
                      <a:close/>
                      <a:moveTo>
                        <a:pt x="104108" y="64580"/>
                      </a:moveTo>
                      <a:lnTo>
                        <a:pt x="0" y="64580"/>
                      </a:lnTo>
                      <a:lnTo>
                        <a:pt x="0" y="51626"/>
                      </a:lnTo>
                      <a:lnTo>
                        <a:pt x="104108" y="51626"/>
                      </a:lnTo>
                      <a:lnTo>
                        <a:pt x="104108" y="64580"/>
                      </a:lnTo>
                      <a:close/>
                      <a:moveTo>
                        <a:pt x="104108" y="38767"/>
                      </a:moveTo>
                      <a:lnTo>
                        <a:pt x="0" y="38767"/>
                      </a:lnTo>
                      <a:lnTo>
                        <a:pt x="0" y="25813"/>
                      </a:lnTo>
                      <a:lnTo>
                        <a:pt x="104108" y="25813"/>
                      </a:lnTo>
                      <a:lnTo>
                        <a:pt x="104108" y="38767"/>
                      </a:lnTo>
                      <a:close/>
                      <a:moveTo>
                        <a:pt x="104108" y="12954"/>
                      </a:moveTo>
                      <a:lnTo>
                        <a:pt x="0" y="12954"/>
                      </a:lnTo>
                      <a:lnTo>
                        <a:pt x="0" y="0"/>
                      </a:lnTo>
                      <a:lnTo>
                        <a:pt x="104108" y="0"/>
                      </a:lnTo>
                      <a:lnTo>
                        <a:pt x="104108" y="12954"/>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7" name="Google Shape;2117;p243"/>
                <p:cNvSpPr/>
                <p:nvPr/>
              </p:nvSpPr>
              <p:spPr>
                <a:xfrm>
                  <a:off x="766183" y="-2869930"/>
                  <a:ext cx="95250" cy="657225"/>
                </a:xfrm>
                <a:custGeom>
                  <a:rect b="b" l="l" r="r" t="t"/>
                  <a:pathLst>
                    <a:path extrusionOk="0" h="657225" w="95250">
                      <a:moveTo>
                        <a:pt x="104108" y="658273"/>
                      </a:moveTo>
                      <a:lnTo>
                        <a:pt x="0" y="658273"/>
                      </a:lnTo>
                      <a:lnTo>
                        <a:pt x="0" y="645319"/>
                      </a:lnTo>
                      <a:lnTo>
                        <a:pt x="104108" y="645319"/>
                      </a:lnTo>
                      <a:lnTo>
                        <a:pt x="104108" y="658273"/>
                      </a:lnTo>
                      <a:close/>
                      <a:moveTo>
                        <a:pt x="104108" y="632460"/>
                      </a:moveTo>
                      <a:lnTo>
                        <a:pt x="0" y="632460"/>
                      </a:lnTo>
                      <a:lnTo>
                        <a:pt x="0" y="619506"/>
                      </a:lnTo>
                      <a:lnTo>
                        <a:pt x="104108" y="619506"/>
                      </a:lnTo>
                      <a:lnTo>
                        <a:pt x="104108" y="632460"/>
                      </a:lnTo>
                      <a:close/>
                      <a:moveTo>
                        <a:pt x="104108" y="606647"/>
                      </a:moveTo>
                      <a:lnTo>
                        <a:pt x="0" y="606647"/>
                      </a:lnTo>
                      <a:lnTo>
                        <a:pt x="0" y="593693"/>
                      </a:lnTo>
                      <a:lnTo>
                        <a:pt x="104108" y="593693"/>
                      </a:lnTo>
                      <a:lnTo>
                        <a:pt x="104108" y="606647"/>
                      </a:lnTo>
                      <a:close/>
                      <a:moveTo>
                        <a:pt x="104108" y="580835"/>
                      </a:moveTo>
                      <a:lnTo>
                        <a:pt x="0" y="580835"/>
                      </a:lnTo>
                      <a:lnTo>
                        <a:pt x="0" y="567881"/>
                      </a:lnTo>
                      <a:lnTo>
                        <a:pt x="104108" y="567881"/>
                      </a:lnTo>
                      <a:lnTo>
                        <a:pt x="104108" y="580835"/>
                      </a:lnTo>
                      <a:close/>
                      <a:moveTo>
                        <a:pt x="104108" y="555022"/>
                      </a:moveTo>
                      <a:lnTo>
                        <a:pt x="0" y="555022"/>
                      </a:lnTo>
                      <a:lnTo>
                        <a:pt x="0" y="542068"/>
                      </a:lnTo>
                      <a:lnTo>
                        <a:pt x="104108" y="542068"/>
                      </a:lnTo>
                      <a:lnTo>
                        <a:pt x="104108" y="555022"/>
                      </a:lnTo>
                      <a:close/>
                      <a:moveTo>
                        <a:pt x="104108" y="529209"/>
                      </a:moveTo>
                      <a:lnTo>
                        <a:pt x="0" y="529209"/>
                      </a:lnTo>
                      <a:lnTo>
                        <a:pt x="0" y="516255"/>
                      </a:lnTo>
                      <a:lnTo>
                        <a:pt x="104108" y="516255"/>
                      </a:lnTo>
                      <a:lnTo>
                        <a:pt x="104108" y="529209"/>
                      </a:lnTo>
                      <a:close/>
                      <a:moveTo>
                        <a:pt x="104108" y="503396"/>
                      </a:moveTo>
                      <a:lnTo>
                        <a:pt x="0" y="503396"/>
                      </a:lnTo>
                      <a:lnTo>
                        <a:pt x="0" y="490442"/>
                      </a:lnTo>
                      <a:lnTo>
                        <a:pt x="104108" y="490442"/>
                      </a:lnTo>
                      <a:lnTo>
                        <a:pt x="104108" y="503396"/>
                      </a:lnTo>
                      <a:close/>
                      <a:moveTo>
                        <a:pt x="104108" y="477584"/>
                      </a:moveTo>
                      <a:lnTo>
                        <a:pt x="0" y="477584"/>
                      </a:lnTo>
                      <a:lnTo>
                        <a:pt x="0" y="464630"/>
                      </a:lnTo>
                      <a:lnTo>
                        <a:pt x="104108" y="464630"/>
                      </a:lnTo>
                      <a:lnTo>
                        <a:pt x="104108" y="477584"/>
                      </a:lnTo>
                      <a:close/>
                      <a:moveTo>
                        <a:pt x="104108" y="451771"/>
                      </a:moveTo>
                      <a:lnTo>
                        <a:pt x="0" y="451771"/>
                      </a:lnTo>
                      <a:lnTo>
                        <a:pt x="0" y="438817"/>
                      </a:lnTo>
                      <a:lnTo>
                        <a:pt x="104108" y="438817"/>
                      </a:lnTo>
                      <a:lnTo>
                        <a:pt x="104108" y="451771"/>
                      </a:lnTo>
                      <a:close/>
                      <a:moveTo>
                        <a:pt x="104108" y="425958"/>
                      </a:moveTo>
                      <a:lnTo>
                        <a:pt x="0" y="425958"/>
                      </a:lnTo>
                      <a:lnTo>
                        <a:pt x="0" y="413004"/>
                      </a:lnTo>
                      <a:lnTo>
                        <a:pt x="104108" y="413004"/>
                      </a:lnTo>
                      <a:lnTo>
                        <a:pt x="104108" y="425958"/>
                      </a:lnTo>
                      <a:close/>
                      <a:moveTo>
                        <a:pt x="104108" y="400145"/>
                      </a:moveTo>
                      <a:lnTo>
                        <a:pt x="0" y="400145"/>
                      </a:lnTo>
                      <a:lnTo>
                        <a:pt x="0" y="387191"/>
                      </a:lnTo>
                      <a:lnTo>
                        <a:pt x="104108" y="387191"/>
                      </a:lnTo>
                      <a:lnTo>
                        <a:pt x="104108" y="400145"/>
                      </a:lnTo>
                      <a:close/>
                      <a:moveTo>
                        <a:pt x="104108" y="374333"/>
                      </a:moveTo>
                      <a:lnTo>
                        <a:pt x="0" y="374333"/>
                      </a:lnTo>
                      <a:lnTo>
                        <a:pt x="0" y="361379"/>
                      </a:lnTo>
                      <a:lnTo>
                        <a:pt x="104108" y="361379"/>
                      </a:lnTo>
                      <a:lnTo>
                        <a:pt x="104108" y="374333"/>
                      </a:lnTo>
                      <a:close/>
                      <a:moveTo>
                        <a:pt x="104108" y="348520"/>
                      </a:moveTo>
                      <a:lnTo>
                        <a:pt x="0" y="348520"/>
                      </a:lnTo>
                      <a:lnTo>
                        <a:pt x="0" y="335566"/>
                      </a:lnTo>
                      <a:lnTo>
                        <a:pt x="104108" y="335566"/>
                      </a:lnTo>
                      <a:lnTo>
                        <a:pt x="104108" y="348520"/>
                      </a:lnTo>
                      <a:close/>
                      <a:moveTo>
                        <a:pt x="104108" y="322707"/>
                      </a:moveTo>
                      <a:lnTo>
                        <a:pt x="0" y="322707"/>
                      </a:lnTo>
                      <a:lnTo>
                        <a:pt x="0" y="309753"/>
                      </a:lnTo>
                      <a:lnTo>
                        <a:pt x="104108" y="309753"/>
                      </a:lnTo>
                      <a:lnTo>
                        <a:pt x="104108" y="322707"/>
                      </a:lnTo>
                      <a:close/>
                      <a:moveTo>
                        <a:pt x="104108" y="296894"/>
                      </a:moveTo>
                      <a:lnTo>
                        <a:pt x="0" y="296894"/>
                      </a:lnTo>
                      <a:lnTo>
                        <a:pt x="0" y="283940"/>
                      </a:lnTo>
                      <a:lnTo>
                        <a:pt x="104108" y="283940"/>
                      </a:lnTo>
                      <a:lnTo>
                        <a:pt x="104108" y="296894"/>
                      </a:lnTo>
                      <a:close/>
                      <a:moveTo>
                        <a:pt x="104108" y="271082"/>
                      </a:moveTo>
                      <a:lnTo>
                        <a:pt x="0" y="271082"/>
                      </a:lnTo>
                      <a:lnTo>
                        <a:pt x="0" y="258128"/>
                      </a:lnTo>
                      <a:lnTo>
                        <a:pt x="104108" y="258128"/>
                      </a:lnTo>
                      <a:lnTo>
                        <a:pt x="104108" y="271082"/>
                      </a:lnTo>
                      <a:close/>
                      <a:moveTo>
                        <a:pt x="104108" y="245269"/>
                      </a:moveTo>
                      <a:lnTo>
                        <a:pt x="0" y="245269"/>
                      </a:lnTo>
                      <a:lnTo>
                        <a:pt x="0" y="232315"/>
                      </a:lnTo>
                      <a:lnTo>
                        <a:pt x="104108" y="232315"/>
                      </a:lnTo>
                      <a:lnTo>
                        <a:pt x="104108" y="245269"/>
                      </a:lnTo>
                      <a:close/>
                      <a:moveTo>
                        <a:pt x="104108" y="219456"/>
                      </a:moveTo>
                      <a:lnTo>
                        <a:pt x="0" y="219456"/>
                      </a:lnTo>
                      <a:lnTo>
                        <a:pt x="0" y="206502"/>
                      </a:lnTo>
                      <a:lnTo>
                        <a:pt x="104108" y="206502"/>
                      </a:lnTo>
                      <a:lnTo>
                        <a:pt x="104108" y="219456"/>
                      </a:lnTo>
                      <a:close/>
                      <a:moveTo>
                        <a:pt x="104108" y="193643"/>
                      </a:moveTo>
                      <a:lnTo>
                        <a:pt x="0" y="193643"/>
                      </a:lnTo>
                      <a:lnTo>
                        <a:pt x="0" y="180689"/>
                      </a:lnTo>
                      <a:lnTo>
                        <a:pt x="104108" y="180689"/>
                      </a:lnTo>
                      <a:lnTo>
                        <a:pt x="104108" y="193643"/>
                      </a:lnTo>
                      <a:close/>
                      <a:moveTo>
                        <a:pt x="104108" y="167831"/>
                      </a:moveTo>
                      <a:lnTo>
                        <a:pt x="0" y="167831"/>
                      </a:lnTo>
                      <a:lnTo>
                        <a:pt x="0" y="154877"/>
                      </a:lnTo>
                      <a:lnTo>
                        <a:pt x="104108" y="154877"/>
                      </a:lnTo>
                      <a:lnTo>
                        <a:pt x="104108" y="167831"/>
                      </a:lnTo>
                      <a:close/>
                      <a:moveTo>
                        <a:pt x="104108" y="142018"/>
                      </a:moveTo>
                      <a:lnTo>
                        <a:pt x="0" y="142018"/>
                      </a:lnTo>
                      <a:lnTo>
                        <a:pt x="0" y="129064"/>
                      </a:lnTo>
                      <a:lnTo>
                        <a:pt x="104108" y="129064"/>
                      </a:lnTo>
                      <a:lnTo>
                        <a:pt x="104108" y="142018"/>
                      </a:lnTo>
                      <a:close/>
                      <a:moveTo>
                        <a:pt x="104108" y="116205"/>
                      </a:moveTo>
                      <a:lnTo>
                        <a:pt x="0" y="116205"/>
                      </a:lnTo>
                      <a:lnTo>
                        <a:pt x="0" y="103251"/>
                      </a:lnTo>
                      <a:lnTo>
                        <a:pt x="104108" y="103251"/>
                      </a:lnTo>
                      <a:lnTo>
                        <a:pt x="104108" y="116205"/>
                      </a:lnTo>
                      <a:close/>
                      <a:moveTo>
                        <a:pt x="104108" y="90392"/>
                      </a:moveTo>
                      <a:lnTo>
                        <a:pt x="0" y="90392"/>
                      </a:lnTo>
                      <a:lnTo>
                        <a:pt x="0" y="77438"/>
                      </a:lnTo>
                      <a:lnTo>
                        <a:pt x="104108" y="77438"/>
                      </a:lnTo>
                      <a:lnTo>
                        <a:pt x="104108" y="90392"/>
                      </a:lnTo>
                      <a:close/>
                      <a:moveTo>
                        <a:pt x="104108" y="64580"/>
                      </a:moveTo>
                      <a:lnTo>
                        <a:pt x="0" y="64580"/>
                      </a:lnTo>
                      <a:lnTo>
                        <a:pt x="0" y="51626"/>
                      </a:lnTo>
                      <a:lnTo>
                        <a:pt x="104108" y="51626"/>
                      </a:lnTo>
                      <a:lnTo>
                        <a:pt x="104108" y="64580"/>
                      </a:lnTo>
                      <a:close/>
                      <a:moveTo>
                        <a:pt x="104108" y="38767"/>
                      </a:moveTo>
                      <a:lnTo>
                        <a:pt x="0" y="38767"/>
                      </a:lnTo>
                      <a:lnTo>
                        <a:pt x="0" y="25813"/>
                      </a:lnTo>
                      <a:lnTo>
                        <a:pt x="104108" y="25813"/>
                      </a:lnTo>
                      <a:lnTo>
                        <a:pt x="104108" y="38767"/>
                      </a:lnTo>
                      <a:close/>
                      <a:moveTo>
                        <a:pt x="104108" y="12954"/>
                      </a:moveTo>
                      <a:lnTo>
                        <a:pt x="0" y="12954"/>
                      </a:lnTo>
                      <a:lnTo>
                        <a:pt x="0" y="0"/>
                      </a:lnTo>
                      <a:lnTo>
                        <a:pt x="104108" y="0"/>
                      </a:lnTo>
                      <a:lnTo>
                        <a:pt x="104108" y="12954"/>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18" name="Google Shape;2118;p243"/>
              <p:cNvGrpSpPr/>
              <p:nvPr/>
            </p:nvGrpSpPr>
            <p:grpSpPr>
              <a:xfrm>
                <a:off x="985543" y="-3050905"/>
                <a:ext cx="95250" cy="838581"/>
                <a:chOff x="985543" y="-3050905"/>
                <a:chExt cx="95250" cy="838581"/>
              </a:xfrm>
            </p:grpSpPr>
            <p:sp>
              <p:nvSpPr>
                <p:cNvPr id="2119" name="Google Shape;2119;p243"/>
                <p:cNvSpPr/>
                <p:nvPr/>
              </p:nvSpPr>
              <p:spPr>
                <a:xfrm>
                  <a:off x="985543" y="-3050524"/>
                  <a:ext cx="95250" cy="838200"/>
                </a:xfrm>
                <a:custGeom>
                  <a:rect b="b" l="l" r="r" t="t"/>
                  <a:pathLst>
                    <a:path extrusionOk="0" h="838200" w="95250">
                      <a:moveTo>
                        <a:pt x="104108" y="838867"/>
                      </a:moveTo>
                      <a:lnTo>
                        <a:pt x="0" y="838867"/>
                      </a:lnTo>
                      <a:lnTo>
                        <a:pt x="0" y="826008"/>
                      </a:lnTo>
                      <a:lnTo>
                        <a:pt x="104108" y="826008"/>
                      </a:lnTo>
                      <a:lnTo>
                        <a:pt x="104108" y="838867"/>
                      </a:lnTo>
                      <a:close/>
                      <a:moveTo>
                        <a:pt x="104108" y="813054"/>
                      </a:moveTo>
                      <a:lnTo>
                        <a:pt x="0" y="813054"/>
                      </a:lnTo>
                      <a:lnTo>
                        <a:pt x="0" y="800195"/>
                      </a:lnTo>
                      <a:lnTo>
                        <a:pt x="104108" y="800195"/>
                      </a:lnTo>
                      <a:lnTo>
                        <a:pt x="104108" y="813054"/>
                      </a:lnTo>
                      <a:close/>
                      <a:moveTo>
                        <a:pt x="104108" y="787241"/>
                      </a:moveTo>
                      <a:lnTo>
                        <a:pt x="0" y="787241"/>
                      </a:lnTo>
                      <a:lnTo>
                        <a:pt x="0" y="774383"/>
                      </a:lnTo>
                      <a:lnTo>
                        <a:pt x="104108" y="774383"/>
                      </a:lnTo>
                      <a:lnTo>
                        <a:pt x="104108" y="787241"/>
                      </a:lnTo>
                      <a:close/>
                      <a:moveTo>
                        <a:pt x="104108" y="761429"/>
                      </a:moveTo>
                      <a:lnTo>
                        <a:pt x="0" y="761429"/>
                      </a:lnTo>
                      <a:lnTo>
                        <a:pt x="0" y="748570"/>
                      </a:lnTo>
                      <a:lnTo>
                        <a:pt x="104108" y="748570"/>
                      </a:lnTo>
                      <a:lnTo>
                        <a:pt x="104108" y="761429"/>
                      </a:lnTo>
                      <a:close/>
                      <a:moveTo>
                        <a:pt x="104108" y="735616"/>
                      </a:moveTo>
                      <a:lnTo>
                        <a:pt x="0" y="735616"/>
                      </a:lnTo>
                      <a:lnTo>
                        <a:pt x="0" y="722757"/>
                      </a:lnTo>
                      <a:lnTo>
                        <a:pt x="104108" y="722757"/>
                      </a:lnTo>
                      <a:lnTo>
                        <a:pt x="104108" y="735616"/>
                      </a:lnTo>
                      <a:close/>
                      <a:moveTo>
                        <a:pt x="104108" y="709803"/>
                      </a:moveTo>
                      <a:lnTo>
                        <a:pt x="0" y="709803"/>
                      </a:lnTo>
                      <a:lnTo>
                        <a:pt x="0" y="696944"/>
                      </a:lnTo>
                      <a:lnTo>
                        <a:pt x="104108" y="696944"/>
                      </a:lnTo>
                      <a:lnTo>
                        <a:pt x="104108" y="709803"/>
                      </a:lnTo>
                      <a:close/>
                      <a:moveTo>
                        <a:pt x="104108" y="683990"/>
                      </a:moveTo>
                      <a:lnTo>
                        <a:pt x="0" y="683990"/>
                      </a:lnTo>
                      <a:lnTo>
                        <a:pt x="0" y="671131"/>
                      </a:lnTo>
                      <a:lnTo>
                        <a:pt x="104108" y="671131"/>
                      </a:lnTo>
                      <a:lnTo>
                        <a:pt x="104108" y="683990"/>
                      </a:lnTo>
                      <a:close/>
                      <a:moveTo>
                        <a:pt x="104108" y="658178"/>
                      </a:moveTo>
                      <a:lnTo>
                        <a:pt x="0" y="658178"/>
                      </a:lnTo>
                      <a:lnTo>
                        <a:pt x="0" y="645319"/>
                      </a:lnTo>
                      <a:lnTo>
                        <a:pt x="104108" y="645319"/>
                      </a:lnTo>
                      <a:lnTo>
                        <a:pt x="104108" y="658178"/>
                      </a:lnTo>
                      <a:close/>
                      <a:moveTo>
                        <a:pt x="104108" y="632365"/>
                      </a:moveTo>
                      <a:lnTo>
                        <a:pt x="0" y="632365"/>
                      </a:lnTo>
                      <a:lnTo>
                        <a:pt x="0" y="619506"/>
                      </a:lnTo>
                      <a:lnTo>
                        <a:pt x="104108" y="619506"/>
                      </a:lnTo>
                      <a:lnTo>
                        <a:pt x="104108" y="632365"/>
                      </a:lnTo>
                      <a:close/>
                      <a:moveTo>
                        <a:pt x="104108" y="606552"/>
                      </a:moveTo>
                      <a:lnTo>
                        <a:pt x="0" y="606552"/>
                      </a:lnTo>
                      <a:lnTo>
                        <a:pt x="0" y="593693"/>
                      </a:lnTo>
                      <a:lnTo>
                        <a:pt x="104108" y="593693"/>
                      </a:lnTo>
                      <a:lnTo>
                        <a:pt x="104108" y="606552"/>
                      </a:lnTo>
                      <a:close/>
                      <a:moveTo>
                        <a:pt x="104108" y="580739"/>
                      </a:moveTo>
                      <a:lnTo>
                        <a:pt x="0" y="580739"/>
                      </a:lnTo>
                      <a:lnTo>
                        <a:pt x="0" y="567880"/>
                      </a:lnTo>
                      <a:lnTo>
                        <a:pt x="104108" y="567880"/>
                      </a:lnTo>
                      <a:lnTo>
                        <a:pt x="104108" y="580739"/>
                      </a:lnTo>
                      <a:close/>
                      <a:moveTo>
                        <a:pt x="104108" y="554926"/>
                      </a:moveTo>
                      <a:lnTo>
                        <a:pt x="0" y="554926"/>
                      </a:lnTo>
                      <a:lnTo>
                        <a:pt x="0" y="542068"/>
                      </a:lnTo>
                      <a:lnTo>
                        <a:pt x="104108" y="542068"/>
                      </a:lnTo>
                      <a:lnTo>
                        <a:pt x="104108" y="554926"/>
                      </a:lnTo>
                      <a:close/>
                      <a:moveTo>
                        <a:pt x="104108" y="529114"/>
                      </a:moveTo>
                      <a:lnTo>
                        <a:pt x="0" y="529114"/>
                      </a:lnTo>
                      <a:lnTo>
                        <a:pt x="0" y="516255"/>
                      </a:lnTo>
                      <a:lnTo>
                        <a:pt x="104108" y="516255"/>
                      </a:lnTo>
                      <a:lnTo>
                        <a:pt x="104108" y="529114"/>
                      </a:lnTo>
                      <a:close/>
                      <a:moveTo>
                        <a:pt x="104108" y="503301"/>
                      </a:moveTo>
                      <a:lnTo>
                        <a:pt x="0" y="503301"/>
                      </a:lnTo>
                      <a:lnTo>
                        <a:pt x="0" y="490442"/>
                      </a:lnTo>
                      <a:lnTo>
                        <a:pt x="104108" y="490442"/>
                      </a:lnTo>
                      <a:lnTo>
                        <a:pt x="104108" y="503301"/>
                      </a:lnTo>
                      <a:close/>
                      <a:moveTo>
                        <a:pt x="104108" y="477488"/>
                      </a:moveTo>
                      <a:lnTo>
                        <a:pt x="0" y="477488"/>
                      </a:lnTo>
                      <a:lnTo>
                        <a:pt x="0" y="464630"/>
                      </a:lnTo>
                      <a:lnTo>
                        <a:pt x="104108" y="464630"/>
                      </a:lnTo>
                      <a:lnTo>
                        <a:pt x="104108" y="477488"/>
                      </a:lnTo>
                      <a:close/>
                      <a:moveTo>
                        <a:pt x="104108" y="451675"/>
                      </a:moveTo>
                      <a:lnTo>
                        <a:pt x="0" y="451675"/>
                      </a:lnTo>
                      <a:lnTo>
                        <a:pt x="0" y="438817"/>
                      </a:lnTo>
                      <a:lnTo>
                        <a:pt x="104108" y="438817"/>
                      </a:lnTo>
                      <a:lnTo>
                        <a:pt x="104108" y="451675"/>
                      </a:lnTo>
                      <a:close/>
                      <a:moveTo>
                        <a:pt x="104108" y="425863"/>
                      </a:moveTo>
                      <a:lnTo>
                        <a:pt x="0" y="425863"/>
                      </a:lnTo>
                      <a:lnTo>
                        <a:pt x="0" y="413004"/>
                      </a:lnTo>
                      <a:lnTo>
                        <a:pt x="104108" y="413004"/>
                      </a:lnTo>
                      <a:lnTo>
                        <a:pt x="104108" y="425863"/>
                      </a:lnTo>
                      <a:close/>
                      <a:moveTo>
                        <a:pt x="104108" y="400050"/>
                      </a:moveTo>
                      <a:lnTo>
                        <a:pt x="0" y="400050"/>
                      </a:lnTo>
                      <a:lnTo>
                        <a:pt x="0" y="387191"/>
                      </a:lnTo>
                      <a:lnTo>
                        <a:pt x="104108" y="387191"/>
                      </a:lnTo>
                      <a:lnTo>
                        <a:pt x="104108" y="400050"/>
                      </a:lnTo>
                      <a:close/>
                      <a:moveTo>
                        <a:pt x="104108" y="374237"/>
                      </a:moveTo>
                      <a:lnTo>
                        <a:pt x="0" y="374237"/>
                      </a:lnTo>
                      <a:lnTo>
                        <a:pt x="0" y="361379"/>
                      </a:lnTo>
                      <a:lnTo>
                        <a:pt x="104108" y="361379"/>
                      </a:lnTo>
                      <a:lnTo>
                        <a:pt x="104108" y="374237"/>
                      </a:lnTo>
                      <a:close/>
                      <a:moveTo>
                        <a:pt x="104108" y="348425"/>
                      </a:moveTo>
                      <a:lnTo>
                        <a:pt x="0" y="348425"/>
                      </a:lnTo>
                      <a:lnTo>
                        <a:pt x="0" y="335566"/>
                      </a:lnTo>
                      <a:lnTo>
                        <a:pt x="104108" y="335566"/>
                      </a:lnTo>
                      <a:lnTo>
                        <a:pt x="104108" y="348425"/>
                      </a:lnTo>
                      <a:close/>
                      <a:moveTo>
                        <a:pt x="104108" y="322612"/>
                      </a:moveTo>
                      <a:lnTo>
                        <a:pt x="0" y="322612"/>
                      </a:lnTo>
                      <a:lnTo>
                        <a:pt x="0" y="309753"/>
                      </a:lnTo>
                      <a:lnTo>
                        <a:pt x="104108" y="309753"/>
                      </a:lnTo>
                      <a:lnTo>
                        <a:pt x="104108" y="322612"/>
                      </a:lnTo>
                      <a:close/>
                      <a:moveTo>
                        <a:pt x="104108" y="296799"/>
                      </a:moveTo>
                      <a:lnTo>
                        <a:pt x="0" y="296799"/>
                      </a:lnTo>
                      <a:lnTo>
                        <a:pt x="0" y="283940"/>
                      </a:lnTo>
                      <a:lnTo>
                        <a:pt x="104108" y="283940"/>
                      </a:lnTo>
                      <a:lnTo>
                        <a:pt x="104108" y="296799"/>
                      </a:lnTo>
                      <a:close/>
                      <a:moveTo>
                        <a:pt x="104108" y="270986"/>
                      </a:moveTo>
                      <a:lnTo>
                        <a:pt x="0" y="270986"/>
                      </a:lnTo>
                      <a:lnTo>
                        <a:pt x="0" y="258128"/>
                      </a:lnTo>
                      <a:lnTo>
                        <a:pt x="104108" y="258128"/>
                      </a:lnTo>
                      <a:lnTo>
                        <a:pt x="104108" y="270986"/>
                      </a:lnTo>
                      <a:close/>
                      <a:moveTo>
                        <a:pt x="104108" y="245174"/>
                      </a:moveTo>
                      <a:lnTo>
                        <a:pt x="0" y="245174"/>
                      </a:lnTo>
                      <a:lnTo>
                        <a:pt x="0" y="232315"/>
                      </a:lnTo>
                      <a:lnTo>
                        <a:pt x="104108" y="232315"/>
                      </a:lnTo>
                      <a:lnTo>
                        <a:pt x="104108" y="245174"/>
                      </a:lnTo>
                      <a:close/>
                      <a:moveTo>
                        <a:pt x="104108" y="219361"/>
                      </a:moveTo>
                      <a:lnTo>
                        <a:pt x="0" y="219361"/>
                      </a:lnTo>
                      <a:lnTo>
                        <a:pt x="0" y="206502"/>
                      </a:lnTo>
                      <a:lnTo>
                        <a:pt x="104108" y="206502"/>
                      </a:lnTo>
                      <a:lnTo>
                        <a:pt x="104108" y="219361"/>
                      </a:lnTo>
                      <a:close/>
                      <a:moveTo>
                        <a:pt x="104108" y="193548"/>
                      </a:moveTo>
                      <a:lnTo>
                        <a:pt x="0" y="193548"/>
                      </a:lnTo>
                      <a:lnTo>
                        <a:pt x="0" y="180689"/>
                      </a:lnTo>
                      <a:lnTo>
                        <a:pt x="104108" y="180689"/>
                      </a:lnTo>
                      <a:lnTo>
                        <a:pt x="104108" y="193548"/>
                      </a:lnTo>
                      <a:close/>
                      <a:moveTo>
                        <a:pt x="104108" y="167735"/>
                      </a:moveTo>
                      <a:lnTo>
                        <a:pt x="0" y="167735"/>
                      </a:lnTo>
                      <a:lnTo>
                        <a:pt x="0" y="154876"/>
                      </a:lnTo>
                      <a:lnTo>
                        <a:pt x="104108" y="154876"/>
                      </a:lnTo>
                      <a:lnTo>
                        <a:pt x="104108" y="167735"/>
                      </a:lnTo>
                      <a:close/>
                      <a:moveTo>
                        <a:pt x="104108" y="141922"/>
                      </a:moveTo>
                      <a:lnTo>
                        <a:pt x="0" y="141922"/>
                      </a:lnTo>
                      <a:lnTo>
                        <a:pt x="0" y="129064"/>
                      </a:lnTo>
                      <a:lnTo>
                        <a:pt x="104108" y="129064"/>
                      </a:lnTo>
                      <a:lnTo>
                        <a:pt x="104108" y="141922"/>
                      </a:lnTo>
                      <a:close/>
                      <a:moveTo>
                        <a:pt x="104108" y="116110"/>
                      </a:moveTo>
                      <a:lnTo>
                        <a:pt x="0" y="116110"/>
                      </a:lnTo>
                      <a:lnTo>
                        <a:pt x="0" y="103251"/>
                      </a:lnTo>
                      <a:lnTo>
                        <a:pt x="104108" y="103251"/>
                      </a:lnTo>
                      <a:lnTo>
                        <a:pt x="104108" y="116110"/>
                      </a:lnTo>
                      <a:close/>
                      <a:moveTo>
                        <a:pt x="104108" y="90297"/>
                      </a:moveTo>
                      <a:lnTo>
                        <a:pt x="0" y="90297"/>
                      </a:lnTo>
                      <a:lnTo>
                        <a:pt x="0" y="77438"/>
                      </a:lnTo>
                      <a:lnTo>
                        <a:pt x="104108" y="77438"/>
                      </a:lnTo>
                      <a:lnTo>
                        <a:pt x="104108" y="90297"/>
                      </a:lnTo>
                      <a:close/>
                      <a:moveTo>
                        <a:pt x="104108" y="64484"/>
                      </a:moveTo>
                      <a:lnTo>
                        <a:pt x="0" y="64484"/>
                      </a:lnTo>
                      <a:lnTo>
                        <a:pt x="0" y="51625"/>
                      </a:lnTo>
                      <a:lnTo>
                        <a:pt x="104108" y="51625"/>
                      </a:lnTo>
                      <a:lnTo>
                        <a:pt x="104108" y="64484"/>
                      </a:lnTo>
                      <a:close/>
                      <a:moveTo>
                        <a:pt x="104108" y="38671"/>
                      </a:moveTo>
                      <a:lnTo>
                        <a:pt x="0" y="38671"/>
                      </a:lnTo>
                      <a:lnTo>
                        <a:pt x="0" y="25813"/>
                      </a:lnTo>
                      <a:lnTo>
                        <a:pt x="104108" y="25813"/>
                      </a:lnTo>
                      <a:lnTo>
                        <a:pt x="104108" y="3867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0" name="Google Shape;2120;p243"/>
                <p:cNvSpPr/>
                <p:nvPr/>
              </p:nvSpPr>
              <p:spPr>
                <a:xfrm>
                  <a:off x="985543" y="-3050905"/>
                  <a:ext cx="95250" cy="838200"/>
                </a:xfrm>
                <a:custGeom>
                  <a:rect b="b" l="l" r="r" t="t"/>
                  <a:pathLst>
                    <a:path extrusionOk="0" h="838200" w="95250">
                      <a:moveTo>
                        <a:pt x="104108" y="838867"/>
                      </a:moveTo>
                      <a:lnTo>
                        <a:pt x="0" y="838867"/>
                      </a:lnTo>
                      <a:lnTo>
                        <a:pt x="0" y="826008"/>
                      </a:lnTo>
                      <a:lnTo>
                        <a:pt x="104108" y="826008"/>
                      </a:lnTo>
                      <a:lnTo>
                        <a:pt x="104108" y="838867"/>
                      </a:lnTo>
                      <a:close/>
                      <a:moveTo>
                        <a:pt x="104108" y="813054"/>
                      </a:moveTo>
                      <a:lnTo>
                        <a:pt x="0" y="813054"/>
                      </a:lnTo>
                      <a:lnTo>
                        <a:pt x="0" y="800195"/>
                      </a:lnTo>
                      <a:lnTo>
                        <a:pt x="104108" y="800195"/>
                      </a:lnTo>
                      <a:lnTo>
                        <a:pt x="104108" y="813054"/>
                      </a:lnTo>
                      <a:close/>
                      <a:moveTo>
                        <a:pt x="104108" y="787241"/>
                      </a:moveTo>
                      <a:lnTo>
                        <a:pt x="0" y="787241"/>
                      </a:lnTo>
                      <a:lnTo>
                        <a:pt x="0" y="774383"/>
                      </a:lnTo>
                      <a:lnTo>
                        <a:pt x="104108" y="774383"/>
                      </a:lnTo>
                      <a:lnTo>
                        <a:pt x="104108" y="787241"/>
                      </a:lnTo>
                      <a:close/>
                      <a:moveTo>
                        <a:pt x="104108" y="761429"/>
                      </a:moveTo>
                      <a:lnTo>
                        <a:pt x="0" y="761429"/>
                      </a:lnTo>
                      <a:lnTo>
                        <a:pt x="0" y="748570"/>
                      </a:lnTo>
                      <a:lnTo>
                        <a:pt x="104108" y="748570"/>
                      </a:lnTo>
                      <a:lnTo>
                        <a:pt x="104108" y="761429"/>
                      </a:lnTo>
                      <a:close/>
                      <a:moveTo>
                        <a:pt x="104108" y="735616"/>
                      </a:moveTo>
                      <a:lnTo>
                        <a:pt x="0" y="735616"/>
                      </a:lnTo>
                      <a:lnTo>
                        <a:pt x="0" y="722757"/>
                      </a:lnTo>
                      <a:lnTo>
                        <a:pt x="104108" y="722757"/>
                      </a:lnTo>
                      <a:lnTo>
                        <a:pt x="104108" y="735616"/>
                      </a:lnTo>
                      <a:close/>
                      <a:moveTo>
                        <a:pt x="104108" y="709803"/>
                      </a:moveTo>
                      <a:lnTo>
                        <a:pt x="0" y="709803"/>
                      </a:lnTo>
                      <a:lnTo>
                        <a:pt x="0" y="696944"/>
                      </a:lnTo>
                      <a:lnTo>
                        <a:pt x="104108" y="696944"/>
                      </a:lnTo>
                      <a:lnTo>
                        <a:pt x="104108" y="709803"/>
                      </a:lnTo>
                      <a:close/>
                      <a:moveTo>
                        <a:pt x="104108" y="683990"/>
                      </a:moveTo>
                      <a:lnTo>
                        <a:pt x="0" y="683990"/>
                      </a:lnTo>
                      <a:lnTo>
                        <a:pt x="0" y="671131"/>
                      </a:lnTo>
                      <a:lnTo>
                        <a:pt x="104108" y="671131"/>
                      </a:lnTo>
                      <a:lnTo>
                        <a:pt x="104108" y="683990"/>
                      </a:lnTo>
                      <a:close/>
                      <a:moveTo>
                        <a:pt x="104108" y="658178"/>
                      </a:moveTo>
                      <a:lnTo>
                        <a:pt x="0" y="658178"/>
                      </a:lnTo>
                      <a:lnTo>
                        <a:pt x="0" y="645319"/>
                      </a:lnTo>
                      <a:lnTo>
                        <a:pt x="104108" y="645319"/>
                      </a:lnTo>
                      <a:lnTo>
                        <a:pt x="104108" y="658178"/>
                      </a:lnTo>
                      <a:close/>
                      <a:moveTo>
                        <a:pt x="104108" y="632365"/>
                      </a:moveTo>
                      <a:lnTo>
                        <a:pt x="0" y="632365"/>
                      </a:lnTo>
                      <a:lnTo>
                        <a:pt x="0" y="619506"/>
                      </a:lnTo>
                      <a:lnTo>
                        <a:pt x="104108" y="619506"/>
                      </a:lnTo>
                      <a:lnTo>
                        <a:pt x="104108" y="632365"/>
                      </a:lnTo>
                      <a:close/>
                      <a:moveTo>
                        <a:pt x="104108" y="606552"/>
                      </a:moveTo>
                      <a:lnTo>
                        <a:pt x="0" y="606552"/>
                      </a:lnTo>
                      <a:lnTo>
                        <a:pt x="0" y="593693"/>
                      </a:lnTo>
                      <a:lnTo>
                        <a:pt x="104108" y="593693"/>
                      </a:lnTo>
                      <a:lnTo>
                        <a:pt x="104108" y="606552"/>
                      </a:lnTo>
                      <a:close/>
                      <a:moveTo>
                        <a:pt x="104108" y="580739"/>
                      </a:moveTo>
                      <a:lnTo>
                        <a:pt x="0" y="580739"/>
                      </a:lnTo>
                      <a:lnTo>
                        <a:pt x="0" y="567880"/>
                      </a:lnTo>
                      <a:lnTo>
                        <a:pt x="104108" y="567880"/>
                      </a:lnTo>
                      <a:lnTo>
                        <a:pt x="104108" y="580739"/>
                      </a:lnTo>
                      <a:close/>
                      <a:moveTo>
                        <a:pt x="104108" y="554926"/>
                      </a:moveTo>
                      <a:lnTo>
                        <a:pt x="0" y="554926"/>
                      </a:lnTo>
                      <a:lnTo>
                        <a:pt x="0" y="542068"/>
                      </a:lnTo>
                      <a:lnTo>
                        <a:pt x="104108" y="542068"/>
                      </a:lnTo>
                      <a:lnTo>
                        <a:pt x="104108" y="554926"/>
                      </a:lnTo>
                      <a:close/>
                      <a:moveTo>
                        <a:pt x="104108" y="529114"/>
                      </a:moveTo>
                      <a:lnTo>
                        <a:pt x="0" y="529114"/>
                      </a:lnTo>
                      <a:lnTo>
                        <a:pt x="0" y="516255"/>
                      </a:lnTo>
                      <a:lnTo>
                        <a:pt x="104108" y="516255"/>
                      </a:lnTo>
                      <a:lnTo>
                        <a:pt x="104108" y="529114"/>
                      </a:lnTo>
                      <a:close/>
                      <a:moveTo>
                        <a:pt x="104108" y="503301"/>
                      </a:moveTo>
                      <a:lnTo>
                        <a:pt x="0" y="503301"/>
                      </a:lnTo>
                      <a:lnTo>
                        <a:pt x="0" y="490442"/>
                      </a:lnTo>
                      <a:lnTo>
                        <a:pt x="104108" y="490442"/>
                      </a:lnTo>
                      <a:lnTo>
                        <a:pt x="104108" y="503301"/>
                      </a:lnTo>
                      <a:close/>
                      <a:moveTo>
                        <a:pt x="104108" y="477488"/>
                      </a:moveTo>
                      <a:lnTo>
                        <a:pt x="0" y="477488"/>
                      </a:lnTo>
                      <a:lnTo>
                        <a:pt x="0" y="464630"/>
                      </a:lnTo>
                      <a:lnTo>
                        <a:pt x="104108" y="464630"/>
                      </a:lnTo>
                      <a:lnTo>
                        <a:pt x="104108" y="477488"/>
                      </a:lnTo>
                      <a:close/>
                      <a:moveTo>
                        <a:pt x="104108" y="451675"/>
                      </a:moveTo>
                      <a:lnTo>
                        <a:pt x="0" y="451675"/>
                      </a:lnTo>
                      <a:lnTo>
                        <a:pt x="0" y="438817"/>
                      </a:lnTo>
                      <a:lnTo>
                        <a:pt x="104108" y="438817"/>
                      </a:lnTo>
                      <a:lnTo>
                        <a:pt x="104108" y="451675"/>
                      </a:lnTo>
                      <a:close/>
                      <a:moveTo>
                        <a:pt x="104108" y="425863"/>
                      </a:moveTo>
                      <a:lnTo>
                        <a:pt x="0" y="425863"/>
                      </a:lnTo>
                      <a:lnTo>
                        <a:pt x="0" y="413004"/>
                      </a:lnTo>
                      <a:lnTo>
                        <a:pt x="104108" y="413004"/>
                      </a:lnTo>
                      <a:lnTo>
                        <a:pt x="104108" y="425863"/>
                      </a:lnTo>
                      <a:close/>
                      <a:moveTo>
                        <a:pt x="104108" y="400050"/>
                      </a:moveTo>
                      <a:lnTo>
                        <a:pt x="0" y="400050"/>
                      </a:lnTo>
                      <a:lnTo>
                        <a:pt x="0" y="387191"/>
                      </a:lnTo>
                      <a:lnTo>
                        <a:pt x="104108" y="387191"/>
                      </a:lnTo>
                      <a:lnTo>
                        <a:pt x="104108" y="400050"/>
                      </a:lnTo>
                      <a:close/>
                      <a:moveTo>
                        <a:pt x="104108" y="374237"/>
                      </a:moveTo>
                      <a:lnTo>
                        <a:pt x="0" y="374237"/>
                      </a:lnTo>
                      <a:lnTo>
                        <a:pt x="0" y="361379"/>
                      </a:lnTo>
                      <a:lnTo>
                        <a:pt x="104108" y="361379"/>
                      </a:lnTo>
                      <a:lnTo>
                        <a:pt x="104108" y="374237"/>
                      </a:lnTo>
                      <a:close/>
                      <a:moveTo>
                        <a:pt x="104108" y="348425"/>
                      </a:moveTo>
                      <a:lnTo>
                        <a:pt x="0" y="348425"/>
                      </a:lnTo>
                      <a:lnTo>
                        <a:pt x="0" y="335566"/>
                      </a:lnTo>
                      <a:lnTo>
                        <a:pt x="104108" y="335566"/>
                      </a:lnTo>
                      <a:lnTo>
                        <a:pt x="104108" y="348425"/>
                      </a:lnTo>
                      <a:close/>
                      <a:moveTo>
                        <a:pt x="104108" y="322612"/>
                      </a:moveTo>
                      <a:lnTo>
                        <a:pt x="0" y="322612"/>
                      </a:lnTo>
                      <a:lnTo>
                        <a:pt x="0" y="309753"/>
                      </a:lnTo>
                      <a:lnTo>
                        <a:pt x="104108" y="309753"/>
                      </a:lnTo>
                      <a:lnTo>
                        <a:pt x="104108" y="322612"/>
                      </a:lnTo>
                      <a:close/>
                      <a:moveTo>
                        <a:pt x="104108" y="296799"/>
                      </a:moveTo>
                      <a:lnTo>
                        <a:pt x="0" y="296799"/>
                      </a:lnTo>
                      <a:lnTo>
                        <a:pt x="0" y="283940"/>
                      </a:lnTo>
                      <a:lnTo>
                        <a:pt x="104108" y="283940"/>
                      </a:lnTo>
                      <a:lnTo>
                        <a:pt x="104108" y="296799"/>
                      </a:lnTo>
                      <a:close/>
                      <a:moveTo>
                        <a:pt x="104108" y="270986"/>
                      </a:moveTo>
                      <a:lnTo>
                        <a:pt x="0" y="270986"/>
                      </a:lnTo>
                      <a:lnTo>
                        <a:pt x="0" y="258128"/>
                      </a:lnTo>
                      <a:lnTo>
                        <a:pt x="104108" y="258128"/>
                      </a:lnTo>
                      <a:lnTo>
                        <a:pt x="104108" y="270986"/>
                      </a:lnTo>
                      <a:close/>
                      <a:moveTo>
                        <a:pt x="104108" y="245174"/>
                      </a:moveTo>
                      <a:lnTo>
                        <a:pt x="0" y="245174"/>
                      </a:lnTo>
                      <a:lnTo>
                        <a:pt x="0" y="232315"/>
                      </a:lnTo>
                      <a:lnTo>
                        <a:pt x="104108" y="232315"/>
                      </a:lnTo>
                      <a:lnTo>
                        <a:pt x="104108" y="245174"/>
                      </a:lnTo>
                      <a:close/>
                      <a:moveTo>
                        <a:pt x="104108" y="219361"/>
                      </a:moveTo>
                      <a:lnTo>
                        <a:pt x="0" y="219361"/>
                      </a:lnTo>
                      <a:lnTo>
                        <a:pt x="0" y="206502"/>
                      </a:lnTo>
                      <a:lnTo>
                        <a:pt x="104108" y="206502"/>
                      </a:lnTo>
                      <a:lnTo>
                        <a:pt x="104108" y="219361"/>
                      </a:lnTo>
                      <a:close/>
                      <a:moveTo>
                        <a:pt x="104108" y="193548"/>
                      </a:moveTo>
                      <a:lnTo>
                        <a:pt x="0" y="193548"/>
                      </a:lnTo>
                      <a:lnTo>
                        <a:pt x="0" y="180689"/>
                      </a:lnTo>
                      <a:lnTo>
                        <a:pt x="104108" y="180689"/>
                      </a:lnTo>
                      <a:lnTo>
                        <a:pt x="104108" y="193548"/>
                      </a:lnTo>
                      <a:close/>
                      <a:moveTo>
                        <a:pt x="104108" y="167735"/>
                      </a:moveTo>
                      <a:lnTo>
                        <a:pt x="0" y="167735"/>
                      </a:lnTo>
                      <a:lnTo>
                        <a:pt x="0" y="154876"/>
                      </a:lnTo>
                      <a:lnTo>
                        <a:pt x="104108" y="154876"/>
                      </a:lnTo>
                      <a:lnTo>
                        <a:pt x="104108" y="167735"/>
                      </a:lnTo>
                      <a:close/>
                      <a:moveTo>
                        <a:pt x="104108" y="141922"/>
                      </a:moveTo>
                      <a:lnTo>
                        <a:pt x="0" y="141922"/>
                      </a:lnTo>
                      <a:lnTo>
                        <a:pt x="0" y="129064"/>
                      </a:lnTo>
                      <a:lnTo>
                        <a:pt x="104108" y="129064"/>
                      </a:lnTo>
                      <a:lnTo>
                        <a:pt x="104108" y="141922"/>
                      </a:lnTo>
                      <a:close/>
                      <a:moveTo>
                        <a:pt x="104108" y="116110"/>
                      </a:moveTo>
                      <a:lnTo>
                        <a:pt x="0" y="116110"/>
                      </a:lnTo>
                      <a:lnTo>
                        <a:pt x="0" y="103251"/>
                      </a:lnTo>
                      <a:lnTo>
                        <a:pt x="104108" y="103251"/>
                      </a:lnTo>
                      <a:lnTo>
                        <a:pt x="104108" y="116110"/>
                      </a:lnTo>
                      <a:close/>
                      <a:moveTo>
                        <a:pt x="104108" y="90297"/>
                      </a:moveTo>
                      <a:lnTo>
                        <a:pt x="0" y="90297"/>
                      </a:lnTo>
                      <a:lnTo>
                        <a:pt x="0" y="77438"/>
                      </a:lnTo>
                      <a:lnTo>
                        <a:pt x="104108" y="77438"/>
                      </a:lnTo>
                      <a:lnTo>
                        <a:pt x="104108" y="90297"/>
                      </a:lnTo>
                      <a:close/>
                      <a:moveTo>
                        <a:pt x="104108" y="64484"/>
                      </a:moveTo>
                      <a:lnTo>
                        <a:pt x="0" y="64484"/>
                      </a:lnTo>
                      <a:lnTo>
                        <a:pt x="0" y="51625"/>
                      </a:lnTo>
                      <a:lnTo>
                        <a:pt x="104108" y="51625"/>
                      </a:lnTo>
                      <a:lnTo>
                        <a:pt x="104108" y="64484"/>
                      </a:lnTo>
                      <a:close/>
                      <a:moveTo>
                        <a:pt x="104108" y="38671"/>
                      </a:moveTo>
                      <a:lnTo>
                        <a:pt x="0" y="38671"/>
                      </a:lnTo>
                      <a:lnTo>
                        <a:pt x="0" y="25813"/>
                      </a:lnTo>
                      <a:lnTo>
                        <a:pt x="104108" y="25813"/>
                      </a:lnTo>
                      <a:lnTo>
                        <a:pt x="104108" y="3867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21" name="Google Shape;2121;p243"/>
              <p:cNvGrpSpPr/>
              <p:nvPr/>
            </p:nvGrpSpPr>
            <p:grpSpPr>
              <a:xfrm>
                <a:off x="1204809" y="-2703528"/>
                <a:ext cx="95250" cy="490823"/>
                <a:chOff x="1204809" y="-2703528"/>
                <a:chExt cx="95250" cy="490823"/>
              </a:xfrm>
            </p:grpSpPr>
            <p:sp>
              <p:nvSpPr>
                <p:cNvPr id="2122" name="Google Shape;2122;p243"/>
                <p:cNvSpPr/>
                <p:nvPr/>
              </p:nvSpPr>
              <p:spPr>
                <a:xfrm>
                  <a:off x="1204809" y="-2703528"/>
                  <a:ext cx="95250" cy="485775"/>
                </a:xfrm>
                <a:custGeom>
                  <a:rect b="b" l="l" r="r" t="t"/>
                  <a:pathLst>
                    <a:path extrusionOk="0" h="485775" w="95250">
                      <a:moveTo>
                        <a:pt x="104108" y="492157"/>
                      </a:moveTo>
                      <a:lnTo>
                        <a:pt x="0" y="492157"/>
                      </a:lnTo>
                      <a:lnTo>
                        <a:pt x="0" y="479584"/>
                      </a:lnTo>
                      <a:lnTo>
                        <a:pt x="104108" y="479584"/>
                      </a:lnTo>
                      <a:lnTo>
                        <a:pt x="104108" y="492157"/>
                      </a:lnTo>
                      <a:close/>
                      <a:moveTo>
                        <a:pt x="104108" y="466916"/>
                      </a:moveTo>
                      <a:lnTo>
                        <a:pt x="0" y="466916"/>
                      </a:lnTo>
                      <a:lnTo>
                        <a:pt x="0" y="454343"/>
                      </a:lnTo>
                      <a:lnTo>
                        <a:pt x="104108" y="454343"/>
                      </a:lnTo>
                      <a:lnTo>
                        <a:pt x="104108" y="466916"/>
                      </a:lnTo>
                      <a:close/>
                      <a:moveTo>
                        <a:pt x="104108" y="441674"/>
                      </a:moveTo>
                      <a:lnTo>
                        <a:pt x="0" y="441674"/>
                      </a:lnTo>
                      <a:lnTo>
                        <a:pt x="0" y="429101"/>
                      </a:lnTo>
                      <a:lnTo>
                        <a:pt x="104108" y="429101"/>
                      </a:lnTo>
                      <a:lnTo>
                        <a:pt x="104108" y="441674"/>
                      </a:lnTo>
                      <a:close/>
                      <a:moveTo>
                        <a:pt x="104108" y="416433"/>
                      </a:moveTo>
                      <a:lnTo>
                        <a:pt x="0" y="416433"/>
                      </a:lnTo>
                      <a:lnTo>
                        <a:pt x="0" y="403860"/>
                      </a:lnTo>
                      <a:lnTo>
                        <a:pt x="104108" y="403860"/>
                      </a:lnTo>
                      <a:lnTo>
                        <a:pt x="104108" y="416433"/>
                      </a:lnTo>
                      <a:close/>
                      <a:moveTo>
                        <a:pt x="104108" y="391192"/>
                      </a:moveTo>
                      <a:lnTo>
                        <a:pt x="0" y="391192"/>
                      </a:lnTo>
                      <a:lnTo>
                        <a:pt x="0" y="378619"/>
                      </a:lnTo>
                      <a:lnTo>
                        <a:pt x="104108" y="378619"/>
                      </a:lnTo>
                      <a:lnTo>
                        <a:pt x="104108" y="391192"/>
                      </a:lnTo>
                      <a:close/>
                      <a:moveTo>
                        <a:pt x="104108" y="365951"/>
                      </a:moveTo>
                      <a:lnTo>
                        <a:pt x="0" y="365951"/>
                      </a:lnTo>
                      <a:lnTo>
                        <a:pt x="0" y="353378"/>
                      </a:lnTo>
                      <a:lnTo>
                        <a:pt x="104108" y="353378"/>
                      </a:lnTo>
                      <a:lnTo>
                        <a:pt x="104108" y="365951"/>
                      </a:lnTo>
                      <a:close/>
                      <a:moveTo>
                        <a:pt x="104108" y="340709"/>
                      </a:moveTo>
                      <a:lnTo>
                        <a:pt x="0" y="340709"/>
                      </a:lnTo>
                      <a:lnTo>
                        <a:pt x="0" y="328136"/>
                      </a:lnTo>
                      <a:lnTo>
                        <a:pt x="104108" y="328136"/>
                      </a:lnTo>
                      <a:lnTo>
                        <a:pt x="104108" y="340709"/>
                      </a:lnTo>
                      <a:close/>
                      <a:moveTo>
                        <a:pt x="104108" y="315468"/>
                      </a:moveTo>
                      <a:lnTo>
                        <a:pt x="0" y="315468"/>
                      </a:lnTo>
                      <a:lnTo>
                        <a:pt x="0" y="302895"/>
                      </a:lnTo>
                      <a:lnTo>
                        <a:pt x="104108" y="302895"/>
                      </a:lnTo>
                      <a:lnTo>
                        <a:pt x="104108" y="315468"/>
                      </a:lnTo>
                      <a:close/>
                      <a:moveTo>
                        <a:pt x="104108" y="290227"/>
                      </a:moveTo>
                      <a:lnTo>
                        <a:pt x="0" y="290227"/>
                      </a:lnTo>
                      <a:lnTo>
                        <a:pt x="0" y="277654"/>
                      </a:lnTo>
                      <a:lnTo>
                        <a:pt x="104108" y="277654"/>
                      </a:lnTo>
                      <a:lnTo>
                        <a:pt x="104108" y="290227"/>
                      </a:lnTo>
                      <a:close/>
                      <a:moveTo>
                        <a:pt x="104108" y="264986"/>
                      </a:moveTo>
                      <a:lnTo>
                        <a:pt x="0" y="264986"/>
                      </a:lnTo>
                      <a:lnTo>
                        <a:pt x="0" y="252413"/>
                      </a:lnTo>
                      <a:lnTo>
                        <a:pt x="104108" y="252413"/>
                      </a:lnTo>
                      <a:lnTo>
                        <a:pt x="104108" y="264986"/>
                      </a:lnTo>
                      <a:close/>
                      <a:moveTo>
                        <a:pt x="104108" y="239744"/>
                      </a:moveTo>
                      <a:lnTo>
                        <a:pt x="0" y="239744"/>
                      </a:lnTo>
                      <a:lnTo>
                        <a:pt x="0" y="227171"/>
                      </a:lnTo>
                      <a:lnTo>
                        <a:pt x="104108" y="227171"/>
                      </a:lnTo>
                      <a:lnTo>
                        <a:pt x="104108" y="239744"/>
                      </a:lnTo>
                      <a:close/>
                      <a:moveTo>
                        <a:pt x="104108" y="214503"/>
                      </a:moveTo>
                      <a:lnTo>
                        <a:pt x="0" y="214503"/>
                      </a:lnTo>
                      <a:lnTo>
                        <a:pt x="0" y="201930"/>
                      </a:lnTo>
                      <a:lnTo>
                        <a:pt x="104108" y="201930"/>
                      </a:lnTo>
                      <a:lnTo>
                        <a:pt x="104108" y="214503"/>
                      </a:lnTo>
                      <a:close/>
                      <a:moveTo>
                        <a:pt x="104108" y="189262"/>
                      </a:moveTo>
                      <a:lnTo>
                        <a:pt x="0" y="189262"/>
                      </a:lnTo>
                      <a:lnTo>
                        <a:pt x="0" y="176689"/>
                      </a:lnTo>
                      <a:lnTo>
                        <a:pt x="104108" y="176689"/>
                      </a:lnTo>
                      <a:lnTo>
                        <a:pt x="104108" y="189262"/>
                      </a:lnTo>
                      <a:close/>
                      <a:moveTo>
                        <a:pt x="104108" y="164021"/>
                      </a:moveTo>
                      <a:lnTo>
                        <a:pt x="0" y="164021"/>
                      </a:lnTo>
                      <a:lnTo>
                        <a:pt x="0" y="151448"/>
                      </a:lnTo>
                      <a:lnTo>
                        <a:pt x="104108" y="151448"/>
                      </a:lnTo>
                      <a:lnTo>
                        <a:pt x="104108" y="164021"/>
                      </a:lnTo>
                      <a:close/>
                      <a:moveTo>
                        <a:pt x="104108" y="138779"/>
                      </a:moveTo>
                      <a:lnTo>
                        <a:pt x="0" y="138779"/>
                      </a:lnTo>
                      <a:lnTo>
                        <a:pt x="0" y="126206"/>
                      </a:lnTo>
                      <a:lnTo>
                        <a:pt x="104108" y="126206"/>
                      </a:lnTo>
                      <a:lnTo>
                        <a:pt x="104108" y="138779"/>
                      </a:lnTo>
                      <a:close/>
                      <a:moveTo>
                        <a:pt x="104108" y="113538"/>
                      </a:moveTo>
                      <a:lnTo>
                        <a:pt x="0" y="113538"/>
                      </a:lnTo>
                      <a:lnTo>
                        <a:pt x="0" y="100965"/>
                      </a:lnTo>
                      <a:lnTo>
                        <a:pt x="104108" y="100965"/>
                      </a:lnTo>
                      <a:lnTo>
                        <a:pt x="104108" y="113538"/>
                      </a:lnTo>
                      <a:close/>
                      <a:moveTo>
                        <a:pt x="104108" y="88297"/>
                      </a:moveTo>
                      <a:lnTo>
                        <a:pt x="0" y="88297"/>
                      </a:lnTo>
                      <a:lnTo>
                        <a:pt x="0" y="75724"/>
                      </a:lnTo>
                      <a:lnTo>
                        <a:pt x="104108" y="75724"/>
                      </a:lnTo>
                      <a:lnTo>
                        <a:pt x="104108" y="88297"/>
                      </a:lnTo>
                      <a:close/>
                      <a:moveTo>
                        <a:pt x="104108" y="63056"/>
                      </a:moveTo>
                      <a:lnTo>
                        <a:pt x="0" y="63056"/>
                      </a:lnTo>
                      <a:lnTo>
                        <a:pt x="0" y="50483"/>
                      </a:lnTo>
                      <a:lnTo>
                        <a:pt x="104108" y="50483"/>
                      </a:lnTo>
                      <a:lnTo>
                        <a:pt x="104108" y="63056"/>
                      </a:lnTo>
                      <a:close/>
                      <a:moveTo>
                        <a:pt x="104108" y="37814"/>
                      </a:moveTo>
                      <a:lnTo>
                        <a:pt x="0" y="37814"/>
                      </a:lnTo>
                      <a:lnTo>
                        <a:pt x="0" y="25241"/>
                      </a:lnTo>
                      <a:lnTo>
                        <a:pt x="104108" y="25241"/>
                      </a:lnTo>
                      <a:lnTo>
                        <a:pt x="104108" y="37814"/>
                      </a:lnTo>
                      <a:close/>
                      <a:moveTo>
                        <a:pt x="104108" y="12573"/>
                      </a:moveTo>
                      <a:lnTo>
                        <a:pt x="0" y="12573"/>
                      </a:lnTo>
                      <a:lnTo>
                        <a:pt x="0" y="0"/>
                      </a:lnTo>
                      <a:lnTo>
                        <a:pt x="104108" y="0"/>
                      </a:lnTo>
                      <a:lnTo>
                        <a:pt x="104108" y="12573"/>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3" name="Google Shape;2123;p243"/>
                <p:cNvSpPr/>
                <p:nvPr/>
              </p:nvSpPr>
              <p:spPr>
                <a:xfrm>
                  <a:off x="1204809" y="-2698480"/>
                  <a:ext cx="95250" cy="485775"/>
                </a:xfrm>
                <a:custGeom>
                  <a:rect b="b" l="l" r="r" t="t"/>
                  <a:pathLst>
                    <a:path extrusionOk="0" h="485775" w="95250">
                      <a:moveTo>
                        <a:pt x="104108" y="492157"/>
                      </a:moveTo>
                      <a:lnTo>
                        <a:pt x="0" y="492157"/>
                      </a:lnTo>
                      <a:lnTo>
                        <a:pt x="0" y="479584"/>
                      </a:lnTo>
                      <a:lnTo>
                        <a:pt x="104108" y="479584"/>
                      </a:lnTo>
                      <a:lnTo>
                        <a:pt x="104108" y="492157"/>
                      </a:lnTo>
                      <a:close/>
                      <a:moveTo>
                        <a:pt x="104108" y="466916"/>
                      </a:moveTo>
                      <a:lnTo>
                        <a:pt x="0" y="466916"/>
                      </a:lnTo>
                      <a:lnTo>
                        <a:pt x="0" y="454343"/>
                      </a:lnTo>
                      <a:lnTo>
                        <a:pt x="104108" y="454343"/>
                      </a:lnTo>
                      <a:lnTo>
                        <a:pt x="104108" y="466916"/>
                      </a:lnTo>
                      <a:close/>
                      <a:moveTo>
                        <a:pt x="104108" y="441674"/>
                      </a:moveTo>
                      <a:lnTo>
                        <a:pt x="0" y="441674"/>
                      </a:lnTo>
                      <a:lnTo>
                        <a:pt x="0" y="429101"/>
                      </a:lnTo>
                      <a:lnTo>
                        <a:pt x="104108" y="429101"/>
                      </a:lnTo>
                      <a:lnTo>
                        <a:pt x="104108" y="441674"/>
                      </a:lnTo>
                      <a:close/>
                      <a:moveTo>
                        <a:pt x="104108" y="416433"/>
                      </a:moveTo>
                      <a:lnTo>
                        <a:pt x="0" y="416433"/>
                      </a:lnTo>
                      <a:lnTo>
                        <a:pt x="0" y="403860"/>
                      </a:lnTo>
                      <a:lnTo>
                        <a:pt x="104108" y="403860"/>
                      </a:lnTo>
                      <a:lnTo>
                        <a:pt x="104108" y="416433"/>
                      </a:lnTo>
                      <a:close/>
                      <a:moveTo>
                        <a:pt x="104108" y="391192"/>
                      </a:moveTo>
                      <a:lnTo>
                        <a:pt x="0" y="391192"/>
                      </a:lnTo>
                      <a:lnTo>
                        <a:pt x="0" y="378619"/>
                      </a:lnTo>
                      <a:lnTo>
                        <a:pt x="104108" y="378619"/>
                      </a:lnTo>
                      <a:lnTo>
                        <a:pt x="104108" y="391192"/>
                      </a:lnTo>
                      <a:close/>
                      <a:moveTo>
                        <a:pt x="104108" y="365951"/>
                      </a:moveTo>
                      <a:lnTo>
                        <a:pt x="0" y="365951"/>
                      </a:lnTo>
                      <a:lnTo>
                        <a:pt x="0" y="353378"/>
                      </a:lnTo>
                      <a:lnTo>
                        <a:pt x="104108" y="353378"/>
                      </a:lnTo>
                      <a:lnTo>
                        <a:pt x="104108" y="365951"/>
                      </a:lnTo>
                      <a:close/>
                      <a:moveTo>
                        <a:pt x="104108" y="340709"/>
                      </a:moveTo>
                      <a:lnTo>
                        <a:pt x="0" y="340709"/>
                      </a:lnTo>
                      <a:lnTo>
                        <a:pt x="0" y="328136"/>
                      </a:lnTo>
                      <a:lnTo>
                        <a:pt x="104108" y="328136"/>
                      </a:lnTo>
                      <a:lnTo>
                        <a:pt x="104108" y="340709"/>
                      </a:lnTo>
                      <a:close/>
                      <a:moveTo>
                        <a:pt x="104108" y="315468"/>
                      </a:moveTo>
                      <a:lnTo>
                        <a:pt x="0" y="315468"/>
                      </a:lnTo>
                      <a:lnTo>
                        <a:pt x="0" y="302895"/>
                      </a:lnTo>
                      <a:lnTo>
                        <a:pt x="104108" y="302895"/>
                      </a:lnTo>
                      <a:lnTo>
                        <a:pt x="104108" y="315468"/>
                      </a:lnTo>
                      <a:close/>
                      <a:moveTo>
                        <a:pt x="104108" y="290227"/>
                      </a:moveTo>
                      <a:lnTo>
                        <a:pt x="0" y="290227"/>
                      </a:lnTo>
                      <a:lnTo>
                        <a:pt x="0" y="277654"/>
                      </a:lnTo>
                      <a:lnTo>
                        <a:pt x="104108" y="277654"/>
                      </a:lnTo>
                      <a:lnTo>
                        <a:pt x="104108" y="290227"/>
                      </a:lnTo>
                      <a:close/>
                      <a:moveTo>
                        <a:pt x="104108" y="264986"/>
                      </a:moveTo>
                      <a:lnTo>
                        <a:pt x="0" y="264986"/>
                      </a:lnTo>
                      <a:lnTo>
                        <a:pt x="0" y="252413"/>
                      </a:lnTo>
                      <a:lnTo>
                        <a:pt x="104108" y="252413"/>
                      </a:lnTo>
                      <a:lnTo>
                        <a:pt x="104108" y="264986"/>
                      </a:lnTo>
                      <a:close/>
                      <a:moveTo>
                        <a:pt x="104108" y="239744"/>
                      </a:moveTo>
                      <a:lnTo>
                        <a:pt x="0" y="239744"/>
                      </a:lnTo>
                      <a:lnTo>
                        <a:pt x="0" y="227171"/>
                      </a:lnTo>
                      <a:lnTo>
                        <a:pt x="104108" y="227171"/>
                      </a:lnTo>
                      <a:lnTo>
                        <a:pt x="104108" y="239744"/>
                      </a:lnTo>
                      <a:close/>
                      <a:moveTo>
                        <a:pt x="104108" y="214503"/>
                      </a:moveTo>
                      <a:lnTo>
                        <a:pt x="0" y="214503"/>
                      </a:lnTo>
                      <a:lnTo>
                        <a:pt x="0" y="201930"/>
                      </a:lnTo>
                      <a:lnTo>
                        <a:pt x="104108" y="201930"/>
                      </a:lnTo>
                      <a:lnTo>
                        <a:pt x="104108" y="214503"/>
                      </a:lnTo>
                      <a:close/>
                      <a:moveTo>
                        <a:pt x="104108" y="189262"/>
                      </a:moveTo>
                      <a:lnTo>
                        <a:pt x="0" y="189262"/>
                      </a:lnTo>
                      <a:lnTo>
                        <a:pt x="0" y="176689"/>
                      </a:lnTo>
                      <a:lnTo>
                        <a:pt x="104108" y="176689"/>
                      </a:lnTo>
                      <a:lnTo>
                        <a:pt x="104108" y="189262"/>
                      </a:lnTo>
                      <a:close/>
                      <a:moveTo>
                        <a:pt x="104108" y="164021"/>
                      </a:moveTo>
                      <a:lnTo>
                        <a:pt x="0" y="164021"/>
                      </a:lnTo>
                      <a:lnTo>
                        <a:pt x="0" y="151448"/>
                      </a:lnTo>
                      <a:lnTo>
                        <a:pt x="104108" y="151448"/>
                      </a:lnTo>
                      <a:lnTo>
                        <a:pt x="104108" y="164021"/>
                      </a:lnTo>
                      <a:close/>
                      <a:moveTo>
                        <a:pt x="104108" y="138779"/>
                      </a:moveTo>
                      <a:lnTo>
                        <a:pt x="0" y="138779"/>
                      </a:lnTo>
                      <a:lnTo>
                        <a:pt x="0" y="126206"/>
                      </a:lnTo>
                      <a:lnTo>
                        <a:pt x="104108" y="126206"/>
                      </a:lnTo>
                      <a:lnTo>
                        <a:pt x="104108" y="138779"/>
                      </a:lnTo>
                      <a:close/>
                      <a:moveTo>
                        <a:pt x="104108" y="113538"/>
                      </a:moveTo>
                      <a:lnTo>
                        <a:pt x="0" y="113538"/>
                      </a:lnTo>
                      <a:lnTo>
                        <a:pt x="0" y="100965"/>
                      </a:lnTo>
                      <a:lnTo>
                        <a:pt x="104108" y="100965"/>
                      </a:lnTo>
                      <a:lnTo>
                        <a:pt x="104108" y="113538"/>
                      </a:lnTo>
                      <a:close/>
                      <a:moveTo>
                        <a:pt x="104108" y="88297"/>
                      </a:moveTo>
                      <a:lnTo>
                        <a:pt x="0" y="88297"/>
                      </a:lnTo>
                      <a:lnTo>
                        <a:pt x="0" y="75724"/>
                      </a:lnTo>
                      <a:lnTo>
                        <a:pt x="104108" y="75724"/>
                      </a:lnTo>
                      <a:lnTo>
                        <a:pt x="104108" y="88297"/>
                      </a:lnTo>
                      <a:close/>
                      <a:moveTo>
                        <a:pt x="104108" y="63056"/>
                      </a:moveTo>
                      <a:lnTo>
                        <a:pt x="0" y="63056"/>
                      </a:lnTo>
                      <a:lnTo>
                        <a:pt x="0" y="50483"/>
                      </a:lnTo>
                      <a:lnTo>
                        <a:pt x="104108" y="50483"/>
                      </a:lnTo>
                      <a:lnTo>
                        <a:pt x="104108" y="63056"/>
                      </a:lnTo>
                      <a:close/>
                      <a:moveTo>
                        <a:pt x="104108" y="37814"/>
                      </a:moveTo>
                      <a:lnTo>
                        <a:pt x="0" y="37814"/>
                      </a:lnTo>
                      <a:lnTo>
                        <a:pt x="0" y="25241"/>
                      </a:lnTo>
                      <a:lnTo>
                        <a:pt x="104108" y="25241"/>
                      </a:lnTo>
                      <a:lnTo>
                        <a:pt x="104108" y="37814"/>
                      </a:lnTo>
                      <a:close/>
                      <a:moveTo>
                        <a:pt x="104108" y="12573"/>
                      </a:moveTo>
                      <a:lnTo>
                        <a:pt x="0" y="12573"/>
                      </a:lnTo>
                      <a:lnTo>
                        <a:pt x="0" y="0"/>
                      </a:lnTo>
                      <a:lnTo>
                        <a:pt x="104108" y="0"/>
                      </a:lnTo>
                      <a:lnTo>
                        <a:pt x="104108" y="12573"/>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cxnSp>
          <p:nvCxnSpPr>
            <p:cNvPr id="2124" name="Google Shape;2124;p243"/>
            <p:cNvCxnSpPr/>
            <p:nvPr/>
          </p:nvCxnSpPr>
          <p:spPr>
            <a:xfrm flipH="1" rot="-5400000">
              <a:off x="6390950" y="2846075"/>
              <a:ext cx="1461900" cy="600"/>
            </a:xfrm>
            <a:prstGeom prst="bentConnector3">
              <a:avLst>
                <a:gd fmla="val 50000" name="adj1"/>
              </a:avLst>
            </a:prstGeom>
            <a:noFill/>
            <a:ln cap="flat" cmpd="sng" w="19050">
              <a:solidFill>
                <a:schemeClr val="lt1"/>
              </a:solidFill>
              <a:prstDash val="solid"/>
              <a:round/>
              <a:headEnd len="med" w="med" type="none"/>
              <a:tailEnd len="med" w="med" type="none"/>
            </a:ln>
            <a:effectLst>
              <a:outerShdw blurRad="28575" rotWithShape="0" algn="bl">
                <a:schemeClr val="lt1"/>
              </a:outerShdw>
            </a:effectLst>
          </p:spPr>
        </p:cxnSp>
        <p:cxnSp>
          <p:nvCxnSpPr>
            <p:cNvPr id="2125" name="Google Shape;2125;p243"/>
            <p:cNvCxnSpPr/>
            <p:nvPr/>
          </p:nvCxnSpPr>
          <p:spPr>
            <a:xfrm flipH="1" rot="-5400000">
              <a:off x="6169350" y="1043325"/>
              <a:ext cx="375900" cy="332100"/>
            </a:xfrm>
            <a:prstGeom prst="bentConnector3">
              <a:avLst>
                <a:gd fmla="val 0" name="adj1"/>
              </a:avLst>
            </a:prstGeom>
            <a:noFill/>
            <a:ln cap="flat" cmpd="sng" w="19050">
              <a:solidFill>
                <a:schemeClr val="lt1"/>
              </a:solidFill>
              <a:prstDash val="solid"/>
              <a:round/>
              <a:headEnd len="med" w="med" type="none"/>
              <a:tailEnd len="med" w="med" type="none"/>
            </a:ln>
            <a:effectLst>
              <a:outerShdw blurRad="28575" rotWithShape="0" algn="bl">
                <a:schemeClr val="lt1"/>
              </a:outerShdw>
            </a:effectLst>
          </p:spPr>
        </p:cxnSp>
      </p:grpSp>
      <p:sp>
        <p:nvSpPr>
          <p:cNvPr id="2126" name="Google Shape;2126;p243"/>
          <p:cNvSpPr txBox="1"/>
          <p:nvPr/>
        </p:nvSpPr>
        <p:spPr>
          <a:xfrm>
            <a:off x="3889200" y="4517925"/>
            <a:ext cx="1365600" cy="338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chemeClr val="dk1"/>
                </a:solidFill>
                <a:latin typeface="Poppins"/>
                <a:ea typeface="Poppins"/>
                <a:cs typeface="Poppins"/>
                <a:sym typeface="Poppins"/>
              </a:rPr>
              <a:t>By Varun Nagpal</a:t>
            </a:r>
            <a:endParaRPr/>
          </a:p>
        </p:txBody>
      </p:sp>
      <p:pic>
        <p:nvPicPr>
          <p:cNvPr id="2127" name="Google Shape;2127;p243"/>
          <p:cNvPicPr preferRelativeResize="0"/>
          <p:nvPr/>
        </p:nvPicPr>
        <p:blipFill>
          <a:blip r:embed="rId3">
            <a:alphaModFix/>
          </a:blip>
          <a:stretch>
            <a:fillRect/>
          </a:stretch>
        </p:blipFill>
        <p:spPr>
          <a:xfrm>
            <a:off x="5170175" y="0"/>
            <a:ext cx="3973827" cy="5143502"/>
          </a:xfrm>
          <a:prstGeom prst="rect">
            <a:avLst/>
          </a:prstGeom>
          <a:noFill/>
          <a:ln>
            <a:noFill/>
          </a:ln>
        </p:spPr>
      </p:pic>
      <p:sp>
        <p:nvSpPr>
          <p:cNvPr id="2128" name="Google Shape;2128;p243"/>
          <p:cNvSpPr txBox="1"/>
          <p:nvPr/>
        </p:nvSpPr>
        <p:spPr>
          <a:xfrm>
            <a:off x="1150625" y="3577325"/>
            <a:ext cx="3051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Poppins ExtraLight"/>
                <a:ea typeface="Poppins ExtraLight"/>
                <a:cs typeface="Poppins ExtraLight"/>
                <a:sym typeface="Poppins ExtraLight"/>
              </a:rPr>
              <a:t>AI Standards &amp; Best Practices for Software Engineering </a:t>
            </a:r>
            <a:endParaRPr sz="1200">
              <a:solidFill>
                <a:schemeClr val="dk1"/>
              </a:solidFill>
              <a:latin typeface="Poppins ExtraLight"/>
              <a:ea typeface="Poppins ExtraLight"/>
              <a:cs typeface="Poppins ExtraLight"/>
              <a:sym typeface="Poppins Extra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7" name="Shape 2197"/>
        <p:cNvGrpSpPr/>
        <p:nvPr/>
      </p:nvGrpSpPr>
      <p:grpSpPr>
        <a:xfrm>
          <a:off x="0" y="0"/>
          <a:ext cx="0" cy="0"/>
          <a:chOff x="0" y="0"/>
          <a:chExt cx="0" cy="0"/>
        </a:xfrm>
      </p:grpSpPr>
      <p:sp>
        <p:nvSpPr>
          <p:cNvPr id="2198" name="Google Shape;2198;p252"/>
          <p:cNvSpPr/>
          <p:nvPr/>
        </p:nvSpPr>
        <p:spPr>
          <a:xfrm>
            <a:off x="4998463" y="1461750"/>
            <a:ext cx="1092300" cy="946200"/>
          </a:xfrm>
          <a:prstGeom prst="flowChartAlternateProcess">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LLM</a:t>
            </a:r>
            <a:endParaRPr/>
          </a:p>
        </p:txBody>
      </p:sp>
      <p:sp>
        <p:nvSpPr>
          <p:cNvPr id="2199" name="Google Shape;2199;p252"/>
          <p:cNvSpPr/>
          <p:nvPr/>
        </p:nvSpPr>
        <p:spPr>
          <a:xfrm>
            <a:off x="5921725" y="361450"/>
            <a:ext cx="1092300" cy="946200"/>
          </a:xfrm>
          <a:prstGeom prst="flowChartAlternateProcess">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AI </a:t>
            </a:r>
            <a:r>
              <a:rPr lang="en" sz="1600"/>
              <a:t>Code Interface</a:t>
            </a:r>
            <a:endParaRPr sz="800"/>
          </a:p>
        </p:txBody>
      </p:sp>
      <p:cxnSp>
        <p:nvCxnSpPr>
          <p:cNvPr id="2200" name="Google Shape;2200;p252"/>
          <p:cNvCxnSpPr/>
          <p:nvPr/>
        </p:nvCxnSpPr>
        <p:spPr>
          <a:xfrm>
            <a:off x="2566288" y="2267225"/>
            <a:ext cx="885900" cy="3000"/>
          </a:xfrm>
          <a:prstGeom prst="straightConnector1">
            <a:avLst/>
          </a:prstGeom>
          <a:noFill/>
          <a:ln cap="flat" cmpd="sng" w="9525">
            <a:solidFill>
              <a:srgbClr val="595959"/>
            </a:solidFill>
            <a:prstDash val="solid"/>
            <a:round/>
            <a:headEnd len="med" w="med" type="none"/>
            <a:tailEnd len="med" w="med" type="triangle"/>
          </a:ln>
        </p:spPr>
      </p:cxnSp>
      <p:sp>
        <p:nvSpPr>
          <p:cNvPr id="2201" name="Google Shape;2201;p252"/>
          <p:cNvSpPr/>
          <p:nvPr/>
        </p:nvSpPr>
        <p:spPr>
          <a:xfrm>
            <a:off x="7984450" y="1795625"/>
            <a:ext cx="1092300" cy="946200"/>
          </a:xfrm>
          <a:prstGeom prst="flowChartAlternateProcess">
            <a:avLst/>
          </a:prstGeom>
          <a:solidFill>
            <a:srgbClr val="CFE2F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700"/>
          </a:p>
          <a:p>
            <a:pPr indent="0" lvl="0" marL="0" rtl="0" algn="ctr">
              <a:spcBef>
                <a:spcPts val="0"/>
              </a:spcBef>
              <a:spcAft>
                <a:spcPts val="0"/>
              </a:spcAft>
              <a:buNone/>
            </a:pPr>
            <a:r>
              <a:rPr lang="en" sz="1700"/>
              <a:t>AI Code</a:t>
            </a:r>
            <a:endParaRPr sz="1700"/>
          </a:p>
          <a:p>
            <a:pPr indent="0" lvl="0" marL="0" rtl="0" algn="ctr">
              <a:spcBef>
                <a:spcPts val="0"/>
              </a:spcBef>
              <a:spcAft>
                <a:spcPts val="0"/>
              </a:spcAft>
              <a:buNone/>
            </a:pPr>
            <a:r>
              <a:rPr lang="en" sz="1700"/>
              <a:t>Gen</a:t>
            </a:r>
            <a:endParaRPr sz="1700"/>
          </a:p>
          <a:p>
            <a:pPr indent="0" lvl="0" marL="0" rtl="0" algn="ctr">
              <a:spcBef>
                <a:spcPts val="0"/>
              </a:spcBef>
              <a:spcAft>
                <a:spcPts val="0"/>
              </a:spcAft>
              <a:buNone/>
            </a:pPr>
            <a:r>
              <a:t/>
            </a:r>
            <a:endParaRPr sz="1800"/>
          </a:p>
        </p:txBody>
      </p:sp>
      <p:sp>
        <p:nvSpPr>
          <p:cNvPr id="2202" name="Google Shape;2202;p252"/>
          <p:cNvSpPr/>
          <p:nvPr/>
        </p:nvSpPr>
        <p:spPr>
          <a:xfrm>
            <a:off x="4954163" y="2741825"/>
            <a:ext cx="1092300" cy="946200"/>
          </a:xfrm>
          <a:prstGeom prst="flowChartAlternateProcess">
            <a:avLst/>
          </a:prstGeom>
          <a:solidFill>
            <a:srgbClr val="C9DAF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AI Code</a:t>
            </a:r>
            <a:endParaRPr/>
          </a:p>
          <a:p>
            <a:pPr indent="0" lvl="0" marL="0" rtl="0" algn="ctr">
              <a:spcBef>
                <a:spcPts val="0"/>
              </a:spcBef>
              <a:spcAft>
                <a:spcPts val="0"/>
              </a:spcAft>
              <a:buNone/>
            </a:pPr>
            <a:r>
              <a:rPr lang="en"/>
              <a:t>Validators/Testers</a:t>
            </a:r>
            <a:endParaRPr sz="700"/>
          </a:p>
        </p:txBody>
      </p:sp>
      <p:pic>
        <p:nvPicPr>
          <p:cNvPr id="2203" name="Google Shape;2203;p252"/>
          <p:cNvPicPr preferRelativeResize="0"/>
          <p:nvPr/>
        </p:nvPicPr>
        <p:blipFill>
          <a:blip r:embed="rId3">
            <a:alphaModFix/>
          </a:blip>
          <a:stretch>
            <a:fillRect/>
          </a:stretch>
        </p:blipFill>
        <p:spPr>
          <a:xfrm>
            <a:off x="0" y="1519825"/>
            <a:ext cx="4839624" cy="2532726"/>
          </a:xfrm>
          <a:prstGeom prst="rect">
            <a:avLst/>
          </a:prstGeom>
          <a:noFill/>
          <a:ln>
            <a:noFill/>
          </a:ln>
        </p:spPr>
      </p:pic>
      <p:sp>
        <p:nvSpPr>
          <p:cNvPr id="2204" name="Google Shape;2204;p252"/>
          <p:cNvSpPr/>
          <p:nvPr/>
        </p:nvSpPr>
        <p:spPr>
          <a:xfrm>
            <a:off x="7285225" y="649225"/>
            <a:ext cx="1376400" cy="946200"/>
          </a:xfrm>
          <a:prstGeom prst="flowChartAlternateProcess">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Prompt</a:t>
            </a:r>
            <a:r>
              <a:rPr lang="en" sz="1600"/>
              <a:t> Engineering</a:t>
            </a:r>
            <a:endParaRPr sz="800"/>
          </a:p>
        </p:txBody>
      </p:sp>
      <p:sp>
        <p:nvSpPr>
          <p:cNvPr id="2205" name="Google Shape;2205;p252"/>
          <p:cNvSpPr/>
          <p:nvPr/>
        </p:nvSpPr>
        <p:spPr>
          <a:xfrm>
            <a:off x="7746850" y="2891275"/>
            <a:ext cx="1329900" cy="870300"/>
          </a:xfrm>
          <a:prstGeom prst="flowChartAlternateProcess">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t>AI Debugging</a:t>
            </a:r>
            <a:endParaRPr sz="1100"/>
          </a:p>
        </p:txBody>
      </p:sp>
      <p:sp>
        <p:nvSpPr>
          <p:cNvPr id="2206" name="Google Shape;2206;p252"/>
          <p:cNvSpPr/>
          <p:nvPr/>
        </p:nvSpPr>
        <p:spPr>
          <a:xfrm>
            <a:off x="5851350" y="3882900"/>
            <a:ext cx="1092300" cy="946200"/>
          </a:xfrm>
          <a:prstGeom prst="flowChartAlternateProcess">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Validating AI Work</a:t>
            </a:r>
            <a:endParaRPr sz="700"/>
          </a:p>
        </p:txBody>
      </p:sp>
      <p:sp>
        <p:nvSpPr>
          <p:cNvPr id="2207" name="Google Shape;2207;p252"/>
          <p:cNvSpPr/>
          <p:nvPr/>
        </p:nvSpPr>
        <p:spPr>
          <a:xfrm>
            <a:off x="7156375" y="3882900"/>
            <a:ext cx="1253400" cy="946200"/>
          </a:xfrm>
          <a:prstGeom prst="flowChartAlternateProcess">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Checking for AI </a:t>
            </a:r>
            <a:r>
              <a:rPr lang="en" sz="1200"/>
              <a:t>Hallucination</a:t>
            </a:r>
            <a:endParaRPr sz="1300"/>
          </a:p>
        </p:txBody>
      </p:sp>
      <p:sp>
        <p:nvSpPr>
          <p:cNvPr id="2208" name="Google Shape;2208;p252"/>
          <p:cNvSpPr txBox="1"/>
          <p:nvPr/>
        </p:nvSpPr>
        <p:spPr>
          <a:xfrm>
            <a:off x="6090777" y="2123950"/>
            <a:ext cx="17241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Ultra"/>
                <a:ea typeface="Ultra"/>
                <a:cs typeface="Ultra"/>
                <a:sym typeface="Ultra"/>
              </a:rPr>
              <a:t>AI Workflow</a:t>
            </a:r>
            <a:endParaRPr sz="1800">
              <a:solidFill>
                <a:schemeClr val="dk1"/>
              </a:solidFill>
              <a:latin typeface="Ultra"/>
              <a:ea typeface="Ultra"/>
              <a:cs typeface="Ultra"/>
              <a:sym typeface="Ultr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2" name="Shape 2212"/>
        <p:cNvGrpSpPr/>
        <p:nvPr/>
      </p:nvGrpSpPr>
      <p:grpSpPr>
        <a:xfrm>
          <a:off x="0" y="0"/>
          <a:ext cx="0" cy="0"/>
          <a:chOff x="0" y="0"/>
          <a:chExt cx="0" cy="0"/>
        </a:xfrm>
      </p:grpSpPr>
      <p:sp>
        <p:nvSpPr>
          <p:cNvPr id="2213" name="Google Shape;2213;p253"/>
          <p:cNvSpPr txBox="1"/>
          <p:nvPr>
            <p:ph type="title"/>
          </p:nvPr>
        </p:nvSpPr>
        <p:spPr>
          <a:xfrm>
            <a:off x="259800" y="4592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What is Prompt Engineering and Why it's important?</a:t>
            </a:r>
            <a:endParaRPr sz="1800">
              <a:solidFill>
                <a:srgbClr val="321A7C"/>
              </a:solidFill>
            </a:endParaRPr>
          </a:p>
          <a:p>
            <a:pPr indent="0" lvl="0" marL="0" rtl="0" algn="l">
              <a:lnSpc>
                <a:spcPct val="150000"/>
              </a:lnSpc>
              <a:spcBef>
                <a:spcPts val="0"/>
              </a:spcBef>
              <a:spcAft>
                <a:spcPts val="0"/>
              </a:spcAft>
              <a:buNone/>
            </a:pPr>
            <a:r>
              <a:t/>
            </a:r>
            <a:endParaRPr sz="1800">
              <a:solidFill>
                <a:srgbClr val="321A7C"/>
              </a:solidFill>
            </a:endParaRPr>
          </a:p>
        </p:txBody>
      </p:sp>
      <p:sp>
        <p:nvSpPr>
          <p:cNvPr id="2214" name="Google Shape;2214;p253"/>
          <p:cNvSpPr txBox="1"/>
          <p:nvPr>
            <p:ph idx="1" type="subTitle"/>
          </p:nvPr>
        </p:nvSpPr>
        <p:spPr>
          <a:xfrm>
            <a:off x="573075" y="551275"/>
            <a:ext cx="7904700" cy="6312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 sz="1100">
                <a:latin typeface="Poppins Medium"/>
                <a:ea typeface="Poppins Medium"/>
                <a:cs typeface="Poppins Medium"/>
                <a:sym typeface="Poppins Medium"/>
              </a:rPr>
              <a:t>Prompt engineering is the process of carefully crafting input prompts to guide AI (Large Language Models)  toward generating the most accurate, relevant, and useful outputs. </a:t>
            </a:r>
            <a:r>
              <a:rPr i="1" lang="en" sz="1100" u="sng">
                <a:latin typeface="Poppins Medium"/>
                <a:ea typeface="Poppins Medium"/>
                <a:cs typeface="Poppins Medium"/>
                <a:sym typeface="Poppins Medium"/>
              </a:rPr>
              <a:t>Think of it as the art of asking the right questions in the right way to get the best possible answers.</a:t>
            </a:r>
            <a:endParaRPr i="1" sz="1100" u="sng">
              <a:latin typeface="Poppins Medium"/>
              <a:ea typeface="Poppins Medium"/>
              <a:cs typeface="Poppins Medium"/>
              <a:sym typeface="Poppins Medium"/>
            </a:endParaRPr>
          </a:p>
        </p:txBody>
      </p:sp>
      <p:sp>
        <p:nvSpPr>
          <p:cNvPr id="2215" name="Google Shape;2215;p253"/>
          <p:cNvSpPr txBox="1"/>
          <p:nvPr>
            <p:ph type="title"/>
          </p:nvPr>
        </p:nvSpPr>
        <p:spPr>
          <a:xfrm>
            <a:off x="222375" y="1609988"/>
            <a:ext cx="8255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600">
                <a:solidFill>
                  <a:srgbClr val="321A7C"/>
                </a:solidFill>
              </a:rPr>
              <a:t>Why Prompt Engineering is Important?</a:t>
            </a:r>
            <a:endParaRPr sz="1600">
              <a:solidFill>
                <a:srgbClr val="321A7C"/>
              </a:solidFill>
            </a:endParaRPr>
          </a:p>
        </p:txBody>
      </p:sp>
      <p:sp>
        <p:nvSpPr>
          <p:cNvPr id="2216" name="Google Shape;2216;p253"/>
          <p:cNvSpPr txBox="1"/>
          <p:nvPr>
            <p:ph idx="2" type="subTitle"/>
          </p:nvPr>
        </p:nvSpPr>
        <p:spPr>
          <a:xfrm>
            <a:off x="-1575" y="2018894"/>
            <a:ext cx="9054000" cy="2874300"/>
          </a:xfrm>
          <a:prstGeom prst="rect">
            <a:avLst/>
          </a:prstGeom>
        </p:spPr>
        <p:txBody>
          <a:bodyPr anchorCtr="0" anchor="b" bIns="91425" lIns="91425" spcFirstLastPara="1" rIns="91425" wrap="square" tIns="91425">
            <a:noAutofit/>
          </a:bodyPr>
          <a:lstStyle/>
          <a:p>
            <a:pPr indent="-298450" lvl="0" marL="457200" rtl="0" algn="just">
              <a:lnSpc>
                <a:spcPct val="150000"/>
              </a:lnSpc>
              <a:spcBef>
                <a:spcPts val="0"/>
              </a:spcBef>
              <a:spcAft>
                <a:spcPts val="0"/>
              </a:spcAft>
              <a:buSzPts val="1100"/>
              <a:buFont typeface="Arial"/>
              <a:buAutoNum type="arabicPeriod"/>
            </a:pPr>
            <a:r>
              <a:rPr b="1" lang="en" sz="1100">
                <a:latin typeface="Poppins"/>
                <a:ea typeface="Poppins"/>
                <a:cs typeface="Poppins"/>
                <a:sym typeface="Poppins"/>
              </a:rPr>
              <a:t>Improved Accuracy, Efficiency and Saved Time:</a:t>
            </a:r>
            <a:r>
              <a:rPr lang="en" sz="1100">
                <a:latin typeface="Poppins Medium"/>
                <a:ea typeface="Poppins Medium"/>
                <a:cs typeface="Poppins Medium"/>
                <a:sym typeface="Poppins Medium"/>
              </a:rPr>
              <a:t> </a:t>
            </a:r>
            <a:endParaRPr sz="1100">
              <a:latin typeface="Poppins Medium"/>
              <a:ea typeface="Poppins Medium"/>
              <a:cs typeface="Poppins Medium"/>
              <a:sym typeface="Poppins Medium"/>
            </a:endParaRPr>
          </a:p>
          <a:p>
            <a:pPr indent="-228600" lvl="1" marL="914400" rtl="0" algn="just">
              <a:lnSpc>
                <a:spcPct val="150000"/>
              </a:lnSpc>
              <a:spcBef>
                <a:spcPts val="0"/>
              </a:spcBef>
              <a:spcAft>
                <a:spcPts val="0"/>
              </a:spcAft>
              <a:buSzPts val="1100"/>
              <a:buFont typeface="Arial"/>
              <a:buNone/>
            </a:pPr>
            <a:r>
              <a:rPr lang="en" sz="1100">
                <a:latin typeface="Poppins Medium"/>
                <a:ea typeface="Poppins Medium"/>
                <a:cs typeface="Poppins Medium"/>
                <a:sym typeface="Poppins Medium"/>
              </a:rPr>
              <a:t>Well-crafted prompts enhance both the accuracy and efficiency of your interactions with AI (Large Language Models). By providing clear instructions and context, you guide the AI to understand your intent and deliver the information you need quickly and precisely, minimizing unnecessary back-and-forth and saving you valuable time.</a:t>
            </a:r>
            <a:endParaRPr sz="1100">
              <a:latin typeface="Poppins Medium"/>
              <a:ea typeface="Poppins Medium"/>
              <a:cs typeface="Poppins Medium"/>
              <a:sym typeface="Poppins Medium"/>
            </a:endParaRPr>
          </a:p>
          <a:p>
            <a:pPr indent="-298450" lvl="0" marL="457200" rtl="0" algn="just">
              <a:lnSpc>
                <a:spcPct val="150000"/>
              </a:lnSpc>
              <a:spcBef>
                <a:spcPts val="0"/>
              </a:spcBef>
              <a:spcAft>
                <a:spcPts val="0"/>
              </a:spcAft>
              <a:buSzPts val="1100"/>
              <a:buFont typeface="Poppins"/>
              <a:buAutoNum type="arabicPeriod"/>
            </a:pPr>
            <a:r>
              <a:rPr b="1" lang="en" sz="1100">
                <a:latin typeface="Poppins"/>
                <a:ea typeface="Poppins"/>
                <a:cs typeface="Poppins"/>
                <a:sym typeface="Poppins"/>
              </a:rPr>
              <a:t>Best Code Quality:</a:t>
            </a:r>
            <a:r>
              <a:rPr lang="en" sz="1100">
                <a:latin typeface="Poppins Medium"/>
                <a:ea typeface="Poppins Medium"/>
                <a:cs typeface="Poppins Medium"/>
                <a:sym typeface="Poppins Medium"/>
              </a:rPr>
              <a:t> </a:t>
            </a:r>
            <a:endParaRPr sz="1100">
              <a:latin typeface="Poppins Medium"/>
              <a:ea typeface="Poppins Medium"/>
              <a:cs typeface="Poppins Medium"/>
              <a:sym typeface="Poppins Medium"/>
            </a:endParaRPr>
          </a:p>
          <a:p>
            <a:pPr indent="-228600" lvl="1" marL="914400" rtl="0" algn="just">
              <a:lnSpc>
                <a:spcPct val="150000"/>
              </a:lnSpc>
              <a:spcBef>
                <a:spcPts val="0"/>
              </a:spcBef>
              <a:spcAft>
                <a:spcPts val="0"/>
              </a:spcAft>
              <a:buSzPts val="1100"/>
              <a:buFont typeface="Poppins Medium"/>
              <a:buNone/>
            </a:pPr>
            <a:r>
              <a:rPr lang="en" sz="1100">
                <a:latin typeface="Poppins Medium"/>
                <a:ea typeface="Poppins Medium"/>
                <a:cs typeface="Poppins Medium"/>
                <a:sym typeface="Poppins Medium"/>
              </a:rPr>
              <a:t>Crafting precise and detailed prompts with complete requirements help the AI to deliver the best code quality by using the best applicable coding standards and best practices. </a:t>
            </a:r>
            <a:endParaRPr sz="1100">
              <a:latin typeface="Poppins Medium"/>
              <a:ea typeface="Poppins Medium"/>
              <a:cs typeface="Poppins Medium"/>
              <a:sym typeface="Poppins Medium"/>
            </a:endParaRPr>
          </a:p>
          <a:p>
            <a:pPr indent="-298450" lvl="0" marL="457200" rtl="0" algn="just">
              <a:lnSpc>
                <a:spcPct val="150000"/>
              </a:lnSpc>
              <a:spcBef>
                <a:spcPts val="0"/>
              </a:spcBef>
              <a:spcAft>
                <a:spcPts val="0"/>
              </a:spcAft>
              <a:buSzPts val="1100"/>
              <a:buFont typeface="Poppins"/>
              <a:buAutoNum type="arabicPeriod"/>
            </a:pPr>
            <a:r>
              <a:rPr b="1" lang="en" sz="1100">
                <a:latin typeface="Poppins"/>
                <a:ea typeface="Poppins"/>
                <a:cs typeface="Poppins"/>
                <a:sym typeface="Poppins"/>
              </a:rPr>
              <a:t>No or Minimal Defects:</a:t>
            </a:r>
            <a:r>
              <a:rPr lang="en" sz="1100">
                <a:latin typeface="Poppins Medium"/>
                <a:ea typeface="Poppins Medium"/>
                <a:cs typeface="Poppins Medium"/>
                <a:sym typeface="Poppins Medium"/>
              </a:rPr>
              <a:t> </a:t>
            </a:r>
            <a:endParaRPr sz="1100">
              <a:latin typeface="Poppins Medium"/>
              <a:ea typeface="Poppins Medium"/>
              <a:cs typeface="Poppins Medium"/>
              <a:sym typeface="Poppins Medium"/>
            </a:endParaRPr>
          </a:p>
          <a:p>
            <a:pPr indent="-228600" lvl="1" marL="914400" rtl="0" algn="just">
              <a:lnSpc>
                <a:spcPct val="150000"/>
              </a:lnSpc>
              <a:spcBef>
                <a:spcPts val="0"/>
              </a:spcBef>
              <a:spcAft>
                <a:spcPts val="0"/>
              </a:spcAft>
              <a:buSzPts val="1100"/>
              <a:buFont typeface="Poppins Medium"/>
              <a:buNone/>
            </a:pPr>
            <a:r>
              <a:rPr lang="en" sz="1100">
                <a:latin typeface="Poppins Medium"/>
                <a:ea typeface="Poppins Medium"/>
                <a:cs typeface="Poppins Medium"/>
                <a:sym typeface="Poppins Medium"/>
              </a:rPr>
              <a:t>By providing a accurate and detailed prompt helps AI to generate a defect free code. Incomplete or inaccurate prompts cause the AI to make false assumptions, which eventually result in defects in the code.   </a:t>
            </a:r>
            <a:endParaRPr sz="1100">
              <a:latin typeface="Poppins Medium"/>
              <a:ea typeface="Poppins Medium"/>
              <a:cs typeface="Poppins Medium"/>
              <a:sym typeface="Poppins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0" name="Shape 2220"/>
        <p:cNvGrpSpPr/>
        <p:nvPr/>
      </p:nvGrpSpPr>
      <p:grpSpPr>
        <a:xfrm>
          <a:off x="0" y="0"/>
          <a:ext cx="0" cy="0"/>
          <a:chOff x="0" y="0"/>
          <a:chExt cx="0" cy="0"/>
        </a:xfrm>
      </p:grpSpPr>
      <p:sp>
        <p:nvSpPr>
          <p:cNvPr id="2221" name="Google Shape;2221;p254"/>
          <p:cNvSpPr txBox="1"/>
          <p:nvPr>
            <p:ph idx="4294967295" type="body"/>
          </p:nvPr>
        </p:nvSpPr>
        <p:spPr>
          <a:xfrm>
            <a:off x="259800" y="663750"/>
            <a:ext cx="8683200" cy="4043400"/>
          </a:xfrm>
          <a:prstGeom prst="rect">
            <a:avLst/>
          </a:prstGeom>
        </p:spPr>
        <p:txBody>
          <a:bodyPr anchorCtr="0" anchor="t" bIns="91425" lIns="91425" spcFirstLastPara="1" rIns="91425" wrap="square" tIns="91425">
            <a:noAutofit/>
          </a:bodyPr>
          <a:lstStyle/>
          <a:p>
            <a:pPr indent="-317500" lvl="0" marL="457200" rtl="0" algn="l">
              <a:lnSpc>
                <a:spcPct val="130000"/>
              </a:lnSpc>
              <a:spcBef>
                <a:spcPts val="0"/>
              </a:spcBef>
              <a:spcAft>
                <a:spcPts val="0"/>
              </a:spcAft>
              <a:buClr>
                <a:srgbClr val="0F0F0F"/>
              </a:buClr>
              <a:buSzPts val="1400"/>
              <a:buFont typeface="Poppins Medium"/>
              <a:buAutoNum type="arabicPeriod"/>
            </a:pPr>
            <a:r>
              <a:rPr lang="en" sz="1400">
                <a:solidFill>
                  <a:srgbClr val="0F0F0F"/>
                </a:solidFill>
                <a:latin typeface="Poppins Medium"/>
                <a:ea typeface="Poppins Medium"/>
                <a:cs typeface="Poppins Medium"/>
                <a:sym typeface="Poppins Medium"/>
              </a:rPr>
              <a:t>Be Specific and Provide Rich Context</a:t>
            </a:r>
            <a:endParaRPr sz="1400">
              <a:solidFill>
                <a:srgbClr val="0F0F0F"/>
              </a:solidFill>
              <a:latin typeface="Poppins Medium"/>
              <a:ea typeface="Poppins Medium"/>
              <a:cs typeface="Poppins Medium"/>
              <a:sym typeface="Poppins Medium"/>
            </a:endParaRPr>
          </a:p>
          <a:p>
            <a:pPr indent="-317500" lvl="1" marL="91440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Clearly articulate your goal. The more relevant details, background information, and specific instructions you provide, the better the LLM can understand and fulfill your request. Ambiguity leads to generic or off-target responses.</a:t>
            </a:r>
            <a:endParaRPr sz="1400">
              <a:solidFill>
                <a:srgbClr val="0F0F0F"/>
              </a:solidFill>
              <a:latin typeface="Poppins Medium"/>
              <a:ea typeface="Poppins Medium"/>
              <a:cs typeface="Poppins Medium"/>
              <a:sym typeface="Poppins Medium"/>
            </a:endParaRPr>
          </a:p>
          <a:p>
            <a:pPr indent="-317500" lvl="0" marL="457200" marR="0" rtl="0" algn="l">
              <a:lnSpc>
                <a:spcPct val="130000"/>
              </a:lnSpc>
              <a:spcBef>
                <a:spcPts val="0"/>
              </a:spcBef>
              <a:spcAft>
                <a:spcPts val="0"/>
              </a:spcAft>
              <a:buClr>
                <a:srgbClr val="0F0F0F"/>
              </a:buClr>
              <a:buSzPts val="1400"/>
              <a:buFont typeface="Poppins Medium"/>
              <a:buAutoNum type="arabicPeriod"/>
            </a:pPr>
            <a:r>
              <a:rPr lang="en" sz="1400">
                <a:solidFill>
                  <a:srgbClr val="0F0F0F"/>
                </a:solidFill>
                <a:latin typeface="Poppins Medium"/>
                <a:ea typeface="Poppins Medium"/>
                <a:cs typeface="Poppins Medium"/>
                <a:sym typeface="Poppins Medium"/>
              </a:rPr>
              <a:t>Define Desired Output Format &amp; Style</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Explicitly state the desired output structure (e.g., JSON, list, paragraph, table), tone (e.g., formal, casual, expert), length, and any stylistic requirements (e.g., "use camel case," "write as a pirate," "explain like I'm five").</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Example: "Generate a Python function, not a full script, to sort a list of dictionaries by the 'lastName' key, returning the sorted list. Ensure the code is well-commented."</a:t>
            </a:r>
            <a:endParaRPr b="1" sz="1050">
              <a:solidFill>
                <a:srgbClr val="E2E2E5"/>
              </a:solidFill>
              <a:highlight>
                <a:srgbClr val="1E1E1E"/>
              </a:highlight>
              <a:latin typeface="Arial"/>
              <a:ea typeface="Arial"/>
              <a:cs typeface="Arial"/>
              <a:sym typeface="Arial"/>
            </a:endParaRPr>
          </a:p>
          <a:p>
            <a:pPr indent="-317500" lvl="0" marL="457200" marR="0" rtl="0" algn="l">
              <a:lnSpc>
                <a:spcPct val="130000"/>
              </a:lnSpc>
              <a:spcBef>
                <a:spcPts val="0"/>
              </a:spcBef>
              <a:spcAft>
                <a:spcPts val="0"/>
              </a:spcAft>
              <a:buClr>
                <a:srgbClr val="0F0F0F"/>
              </a:buClr>
              <a:buSzPts val="1400"/>
              <a:buFont typeface="Poppins Medium"/>
              <a:buAutoNum type="arabicPeriod"/>
            </a:pPr>
            <a:r>
              <a:rPr lang="en" sz="1400">
                <a:solidFill>
                  <a:srgbClr val="0F0F0F"/>
                </a:solidFill>
                <a:latin typeface="Poppins Medium"/>
                <a:ea typeface="Poppins Medium"/>
                <a:cs typeface="Poppins Medium"/>
                <a:sym typeface="Poppins Medium"/>
              </a:rPr>
              <a:t>Decompose Complex Tasks into Simpler Sub-tasks</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For multi-faceted requests, break them down into a sequence of simpler, more manageable sub-prompts. This allows the LLM to focus on each component, improving accuracy and making it easier to debug or refine specific steps.</a:t>
            </a:r>
            <a:endParaRPr b="1" sz="1050">
              <a:solidFill>
                <a:srgbClr val="E2E2E5"/>
              </a:solidFill>
              <a:highlight>
                <a:srgbClr val="1E1E1E"/>
              </a:highlight>
              <a:latin typeface="Arial"/>
              <a:ea typeface="Arial"/>
              <a:cs typeface="Arial"/>
              <a:sym typeface="Arial"/>
            </a:endParaRPr>
          </a:p>
        </p:txBody>
      </p:sp>
      <p:sp>
        <p:nvSpPr>
          <p:cNvPr id="2222" name="Google Shape;2222;p254"/>
          <p:cNvSpPr txBox="1"/>
          <p:nvPr>
            <p:ph type="title"/>
          </p:nvPr>
        </p:nvSpPr>
        <p:spPr>
          <a:xfrm>
            <a:off x="1088750" y="40175"/>
            <a:ext cx="6658200" cy="579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Prompt Engineering Best Practices</a:t>
            </a:r>
            <a:endParaRPr sz="2200">
              <a:solidFill>
                <a:srgbClr val="321A7C"/>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6" name="Shape 2226"/>
        <p:cNvGrpSpPr/>
        <p:nvPr/>
      </p:nvGrpSpPr>
      <p:grpSpPr>
        <a:xfrm>
          <a:off x="0" y="0"/>
          <a:ext cx="0" cy="0"/>
          <a:chOff x="0" y="0"/>
          <a:chExt cx="0" cy="0"/>
        </a:xfrm>
      </p:grpSpPr>
      <p:sp>
        <p:nvSpPr>
          <p:cNvPr id="2227" name="Google Shape;2227;p255"/>
          <p:cNvSpPr txBox="1"/>
          <p:nvPr>
            <p:ph idx="4294967295" type="body"/>
          </p:nvPr>
        </p:nvSpPr>
        <p:spPr>
          <a:xfrm>
            <a:off x="230400" y="550050"/>
            <a:ext cx="8683200" cy="4043400"/>
          </a:xfrm>
          <a:prstGeom prst="rect">
            <a:avLst/>
          </a:prstGeom>
        </p:spPr>
        <p:txBody>
          <a:bodyPr anchorCtr="0" anchor="t" bIns="91425" lIns="91425" spcFirstLastPara="1" rIns="91425" wrap="square" tIns="91425">
            <a:noAutofit/>
          </a:bodyPr>
          <a:lstStyle/>
          <a:p>
            <a:pPr indent="-317500" lvl="0" marL="457200" marR="0" rtl="0" algn="l">
              <a:lnSpc>
                <a:spcPct val="130000"/>
              </a:lnSpc>
              <a:spcBef>
                <a:spcPts val="0"/>
              </a:spcBef>
              <a:spcAft>
                <a:spcPts val="0"/>
              </a:spcAft>
              <a:buClr>
                <a:srgbClr val="0F0F0F"/>
              </a:buClr>
              <a:buSzPts val="1400"/>
              <a:buFont typeface="Poppins Medium"/>
              <a:buAutoNum type="arabicPeriod" startAt="4"/>
            </a:pPr>
            <a:r>
              <a:rPr lang="en" sz="1400">
                <a:solidFill>
                  <a:srgbClr val="0F0F0F"/>
                </a:solidFill>
                <a:latin typeface="Poppins Medium"/>
                <a:ea typeface="Poppins Medium"/>
                <a:cs typeface="Poppins Medium"/>
                <a:sym typeface="Poppins Medium"/>
              </a:rPr>
              <a:t>Leverage Few-Shot or One-Shot Prompting (Provide Examples)</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Guide the LLM by providing concrete examples of the desired input-output behavior. A single example (one-shot) or a few examples (few-shot) can significantly improve performance for specific formats, styles, or complex reasoning patterns. This is especially effective for tasks requiring a nuanced understanding.</a:t>
            </a:r>
            <a:endParaRPr sz="1400">
              <a:solidFill>
                <a:srgbClr val="0F0F0F"/>
              </a:solidFill>
              <a:latin typeface="Poppins Medium"/>
              <a:ea typeface="Poppins Medium"/>
              <a:cs typeface="Poppins Medium"/>
              <a:sym typeface="Poppins Medium"/>
            </a:endParaRPr>
          </a:p>
          <a:p>
            <a:pPr indent="-317500" lvl="0" marL="457200" marR="0" rtl="0" algn="l">
              <a:lnSpc>
                <a:spcPct val="130000"/>
              </a:lnSpc>
              <a:spcBef>
                <a:spcPts val="0"/>
              </a:spcBef>
              <a:spcAft>
                <a:spcPts val="0"/>
              </a:spcAft>
              <a:buClr>
                <a:srgbClr val="0F0F0F"/>
              </a:buClr>
              <a:buSzPts val="1400"/>
              <a:buFont typeface="Poppins Medium"/>
              <a:buAutoNum type="arabicPeriod" startAt="4"/>
            </a:pPr>
            <a:r>
              <a:rPr lang="en" sz="1400">
                <a:solidFill>
                  <a:srgbClr val="0F0F0F"/>
                </a:solidFill>
                <a:latin typeface="Poppins Medium"/>
                <a:ea typeface="Poppins Medium"/>
                <a:cs typeface="Poppins Medium"/>
                <a:sym typeface="Poppins Medium"/>
              </a:rPr>
              <a:t>Clearly State Constraints and Guiding Assumptions</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Explicitly list any constraints (e.g., "do not use external libraries," "avoid discussing X topic") or key assumptions the LLM should operate under (e.g., "assume the audience is non-technical," "assume the input data will always be valid"). This narrows the solution space and focuses the LLM.</a:t>
            </a:r>
            <a:endParaRPr b="1" sz="1050">
              <a:solidFill>
                <a:srgbClr val="E2E2E5"/>
              </a:solidFill>
              <a:highlight>
                <a:srgbClr val="1E1E1E"/>
              </a:highlight>
              <a:latin typeface="Arial"/>
              <a:ea typeface="Arial"/>
              <a:cs typeface="Arial"/>
              <a:sym typeface="Arial"/>
            </a:endParaRPr>
          </a:p>
          <a:p>
            <a:pPr indent="-317500" lvl="0" marL="457200" marR="0" rtl="0" algn="l">
              <a:lnSpc>
                <a:spcPct val="130000"/>
              </a:lnSpc>
              <a:spcBef>
                <a:spcPts val="0"/>
              </a:spcBef>
              <a:spcAft>
                <a:spcPts val="0"/>
              </a:spcAft>
              <a:buClr>
                <a:srgbClr val="0F0F0F"/>
              </a:buClr>
              <a:buSzPts val="1400"/>
              <a:buFont typeface="Poppins Medium"/>
              <a:buAutoNum type="arabicPeriod" startAt="4"/>
            </a:pPr>
            <a:r>
              <a:rPr lang="en" sz="1400">
                <a:solidFill>
                  <a:srgbClr val="0F0F0F"/>
                </a:solidFill>
                <a:latin typeface="Poppins Medium"/>
                <a:ea typeface="Poppins Medium"/>
                <a:cs typeface="Poppins Medium"/>
                <a:sym typeface="Poppins Medium"/>
              </a:rPr>
              <a:t>Understand Your Model's Capabilities and Limitations</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Be aware of the specific LLM you're using. Different models have varying strengths (e.g., coding, creative writing, reasoning), knowledge cut-off dates, token limits, and input modalities. Tailor your prompts and expectations accordingly. For instance, use a code-specialized model for programming tasks.</a:t>
            </a:r>
            <a:endParaRPr b="1" sz="1050">
              <a:solidFill>
                <a:srgbClr val="E2E2E5"/>
              </a:solidFill>
              <a:highlight>
                <a:srgbClr val="1E1E1E"/>
              </a:highlight>
              <a:latin typeface="Arial"/>
              <a:ea typeface="Arial"/>
              <a:cs typeface="Arial"/>
              <a:sym typeface="Arial"/>
            </a:endParaRPr>
          </a:p>
        </p:txBody>
      </p:sp>
      <p:sp>
        <p:nvSpPr>
          <p:cNvPr id="2228" name="Google Shape;2228;p255"/>
          <p:cNvSpPr txBox="1"/>
          <p:nvPr>
            <p:ph type="title"/>
          </p:nvPr>
        </p:nvSpPr>
        <p:spPr>
          <a:xfrm>
            <a:off x="1081700" y="0"/>
            <a:ext cx="6658200" cy="579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Prompt Engineering Best Practices - Cont’</a:t>
            </a:r>
            <a:endParaRPr sz="2200">
              <a:solidFill>
                <a:srgbClr val="321A7C"/>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2" name="Shape 2232"/>
        <p:cNvGrpSpPr/>
        <p:nvPr/>
      </p:nvGrpSpPr>
      <p:grpSpPr>
        <a:xfrm>
          <a:off x="0" y="0"/>
          <a:ext cx="0" cy="0"/>
          <a:chOff x="0" y="0"/>
          <a:chExt cx="0" cy="0"/>
        </a:xfrm>
      </p:grpSpPr>
      <p:sp>
        <p:nvSpPr>
          <p:cNvPr id="2233" name="Google Shape;2233;p256"/>
          <p:cNvSpPr txBox="1"/>
          <p:nvPr>
            <p:ph idx="4294967295" type="body"/>
          </p:nvPr>
        </p:nvSpPr>
        <p:spPr>
          <a:xfrm>
            <a:off x="230400" y="550050"/>
            <a:ext cx="8860500" cy="4043400"/>
          </a:xfrm>
          <a:prstGeom prst="rect">
            <a:avLst/>
          </a:prstGeom>
        </p:spPr>
        <p:txBody>
          <a:bodyPr anchorCtr="0" anchor="t" bIns="91425" lIns="91425" spcFirstLastPara="1" rIns="91425" wrap="square" tIns="91425">
            <a:noAutofit/>
          </a:bodyPr>
          <a:lstStyle/>
          <a:p>
            <a:pPr indent="-317500" lvl="0" marL="457200" marR="0" rtl="0" algn="l">
              <a:lnSpc>
                <a:spcPct val="130000"/>
              </a:lnSpc>
              <a:spcBef>
                <a:spcPts val="0"/>
              </a:spcBef>
              <a:spcAft>
                <a:spcPts val="0"/>
              </a:spcAft>
              <a:buClr>
                <a:srgbClr val="0F0F0F"/>
              </a:buClr>
              <a:buSzPts val="1400"/>
              <a:buFont typeface="Poppins Medium"/>
              <a:buAutoNum type="arabicPeriod" startAt="7"/>
            </a:pPr>
            <a:r>
              <a:rPr lang="en" sz="1400">
                <a:solidFill>
                  <a:srgbClr val="0F0F0F"/>
                </a:solidFill>
                <a:latin typeface="Poppins Medium"/>
                <a:ea typeface="Poppins Medium"/>
                <a:cs typeface="Poppins Medium"/>
                <a:sym typeface="Poppins Medium"/>
              </a:rPr>
              <a:t>Employ Chain-of-Thought (CoT) Prompting for Reasoning</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For tasks requiring complex reasoning or multi-step problem-solving, instruct the LLM to "think step-by-step" or "explain its reasoning before giving the final answer." This encourages a more structured thought process, often leading to more accurate results and making its logic transparent.</a:t>
            </a:r>
            <a:endParaRPr sz="1400">
              <a:solidFill>
                <a:srgbClr val="0F0F0F"/>
              </a:solidFill>
              <a:latin typeface="Poppins Medium"/>
              <a:ea typeface="Poppins Medium"/>
              <a:cs typeface="Poppins Medium"/>
              <a:sym typeface="Poppins Medium"/>
            </a:endParaRPr>
          </a:p>
          <a:p>
            <a:pPr indent="-317500" lvl="0" marL="457200" marR="0" rtl="0" algn="l">
              <a:lnSpc>
                <a:spcPct val="130000"/>
              </a:lnSpc>
              <a:spcBef>
                <a:spcPts val="0"/>
              </a:spcBef>
              <a:spcAft>
                <a:spcPts val="0"/>
              </a:spcAft>
              <a:buClr>
                <a:srgbClr val="0F0F0F"/>
              </a:buClr>
              <a:buSzPts val="1400"/>
              <a:buFont typeface="Poppins Medium"/>
              <a:buAutoNum type="arabicPeriod" startAt="7"/>
            </a:pPr>
            <a:r>
              <a:rPr lang="en" sz="1400">
                <a:solidFill>
                  <a:srgbClr val="0F0F0F"/>
                </a:solidFill>
                <a:latin typeface="Poppins Medium"/>
                <a:ea typeface="Poppins Medium"/>
                <a:cs typeface="Poppins Medium"/>
                <a:sym typeface="Poppins Medium"/>
              </a:rPr>
              <a:t>Iterate and Refine Your Prompts</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Prompt engineering is an iterative process. If the initial response isn't perfect, analyze what went wrong, adjust your prompt (e.g., add clarity, examples, constraints, or rephrase), and try again. Treat each attempt as an experiment to learn what works best.</a:t>
            </a:r>
            <a:endParaRPr b="1" sz="1050">
              <a:solidFill>
                <a:srgbClr val="E2E2E5"/>
              </a:solidFill>
              <a:highlight>
                <a:srgbClr val="1E1E1E"/>
              </a:highlight>
              <a:latin typeface="Arial"/>
              <a:ea typeface="Arial"/>
              <a:cs typeface="Arial"/>
              <a:sym typeface="Arial"/>
            </a:endParaRPr>
          </a:p>
          <a:p>
            <a:pPr indent="-317500" lvl="0" marL="457200" marR="0" rtl="0" algn="l">
              <a:lnSpc>
                <a:spcPct val="130000"/>
              </a:lnSpc>
              <a:spcBef>
                <a:spcPts val="0"/>
              </a:spcBef>
              <a:spcAft>
                <a:spcPts val="0"/>
              </a:spcAft>
              <a:buClr>
                <a:srgbClr val="0F0F0F"/>
              </a:buClr>
              <a:buSzPts val="1400"/>
              <a:buFont typeface="Poppins Medium"/>
              <a:buAutoNum type="arabicPeriod" startAt="7"/>
            </a:pPr>
            <a:r>
              <a:rPr lang="en" sz="1400">
                <a:solidFill>
                  <a:srgbClr val="0F0F0F"/>
                </a:solidFill>
                <a:latin typeface="Poppins Medium"/>
                <a:ea typeface="Poppins Medium"/>
                <a:cs typeface="Poppins Medium"/>
                <a:sym typeface="Poppins Medium"/>
              </a:rPr>
              <a:t>Critically Evaluate and Validate AI Outputs</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LLMs can generate plausible-sounding but incorrect, biased, or nonsensical information ("hallucinations"). Always critically review outputs for accuracy, relevance, and potential biases, especially for factual claims or critical applications. Cross-reference with reliable sources when necessary.</a:t>
            </a:r>
            <a:endParaRPr b="1" sz="1050">
              <a:solidFill>
                <a:srgbClr val="E2E2E5"/>
              </a:solidFill>
              <a:highlight>
                <a:srgbClr val="1E1E1E"/>
              </a:highlight>
              <a:latin typeface="Arial"/>
              <a:ea typeface="Arial"/>
              <a:cs typeface="Arial"/>
              <a:sym typeface="Arial"/>
            </a:endParaRPr>
          </a:p>
        </p:txBody>
      </p:sp>
      <p:sp>
        <p:nvSpPr>
          <p:cNvPr id="2234" name="Google Shape;2234;p256"/>
          <p:cNvSpPr txBox="1"/>
          <p:nvPr>
            <p:ph type="title"/>
          </p:nvPr>
        </p:nvSpPr>
        <p:spPr>
          <a:xfrm>
            <a:off x="1081700" y="0"/>
            <a:ext cx="6658200" cy="579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Prompt Engineering Best Practices - Cont’</a:t>
            </a:r>
            <a:endParaRPr sz="2200">
              <a:solidFill>
                <a:srgbClr val="321A7C"/>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8" name="Shape 2238"/>
        <p:cNvGrpSpPr/>
        <p:nvPr/>
      </p:nvGrpSpPr>
      <p:grpSpPr>
        <a:xfrm>
          <a:off x="0" y="0"/>
          <a:ext cx="0" cy="0"/>
          <a:chOff x="0" y="0"/>
          <a:chExt cx="0" cy="0"/>
        </a:xfrm>
      </p:grpSpPr>
      <p:sp>
        <p:nvSpPr>
          <p:cNvPr id="2239" name="Google Shape;2239;p257"/>
          <p:cNvSpPr txBox="1"/>
          <p:nvPr>
            <p:ph idx="4294967295" type="body"/>
          </p:nvPr>
        </p:nvSpPr>
        <p:spPr>
          <a:xfrm>
            <a:off x="406300" y="634475"/>
            <a:ext cx="8396100" cy="4043400"/>
          </a:xfrm>
          <a:prstGeom prst="rect">
            <a:avLst/>
          </a:prstGeom>
        </p:spPr>
        <p:txBody>
          <a:bodyPr anchorCtr="0" anchor="t" bIns="91425" lIns="91425" spcFirstLastPara="1" rIns="91425" wrap="square" tIns="91425">
            <a:noAutofit/>
          </a:bodyPr>
          <a:lstStyle/>
          <a:p>
            <a:pPr indent="-317500" lvl="0" marL="457200" marR="0" rtl="0" algn="l">
              <a:lnSpc>
                <a:spcPct val="130000"/>
              </a:lnSpc>
              <a:spcBef>
                <a:spcPts val="0"/>
              </a:spcBef>
              <a:spcAft>
                <a:spcPts val="0"/>
              </a:spcAft>
              <a:buClr>
                <a:srgbClr val="0F0F0F"/>
              </a:buClr>
              <a:buSzPts val="1400"/>
              <a:buFont typeface="Poppins Medium"/>
              <a:buAutoNum type="arabicPeriod" startAt="10"/>
            </a:pPr>
            <a:r>
              <a:rPr lang="en" sz="1400">
                <a:solidFill>
                  <a:srgbClr val="0F0F0F"/>
                </a:solidFill>
                <a:latin typeface="Poppins Medium"/>
                <a:ea typeface="Poppins Medium"/>
                <a:cs typeface="Poppins Medium"/>
                <a:sym typeface="Poppins Medium"/>
              </a:rPr>
              <a:t>Protect Sensitive Information: Avoid Sharing PII/Confidential Data</a:t>
            </a:r>
            <a:endParaRPr sz="1400">
              <a:solidFill>
                <a:srgbClr val="0F0F0F"/>
              </a:solidFill>
              <a:latin typeface="Poppins Medium"/>
              <a:ea typeface="Poppins Medium"/>
              <a:cs typeface="Poppins Medium"/>
              <a:sym typeface="Poppins Medium"/>
            </a:endParaRPr>
          </a:p>
          <a:p>
            <a:pPr indent="-317500" lvl="1" marL="914400" marR="0" rtl="0" algn="l">
              <a:lnSpc>
                <a:spcPct val="130000"/>
              </a:lnSpc>
              <a:spcBef>
                <a:spcPts val="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 Never include Personally Identifiable Information (PII), sensitive business data, or confidential secrets in your prompts when using public or third-party LLMs, as this data may be used for training or could be exposed. Use anonymized, generalized, or synthetic data if you need to work with sensitive structures</a:t>
            </a:r>
            <a:endParaRPr b="1" sz="1050">
              <a:solidFill>
                <a:srgbClr val="E2E2E5"/>
              </a:solidFill>
              <a:highlight>
                <a:srgbClr val="1E1E1E"/>
              </a:highlight>
              <a:latin typeface="Arial"/>
              <a:ea typeface="Arial"/>
              <a:cs typeface="Arial"/>
              <a:sym typeface="Arial"/>
            </a:endParaRPr>
          </a:p>
        </p:txBody>
      </p:sp>
      <p:sp>
        <p:nvSpPr>
          <p:cNvPr id="2240" name="Google Shape;2240;p257"/>
          <p:cNvSpPr txBox="1"/>
          <p:nvPr>
            <p:ph type="title"/>
          </p:nvPr>
        </p:nvSpPr>
        <p:spPr>
          <a:xfrm>
            <a:off x="1130950" y="0"/>
            <a:ext cx="6658200" cy="579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Prompt Engineering Best Practices - Cont’</a:t>
            </a:r>
            <a:endParaRPr sz="2200">
              <a:solidFill>
                <a:srgbClr val="321A7C"/>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4" name="Shape 2244"/>
        <p:cNvGrpSpPr/>
        <p:nvPr/>
      </p:nvGrpSpPr>
      <p:grpSpPr>
        <a:xfrm>
          <a:off x="0" y="0"/>
          <a:ext cx="0" cy="0"/>
          <a:chOff x="0" y="0"/>
          <a:chExt cx="0" cy="0"/>
        </a:xfrm>
      </p:grpSpPr>
      <p:sp>
        <p:nvSpPr>
          <p:cNvPr id="2245" name="Google Shape;2245;p258"/>
          <p:cNvSpPr txBox="1"/>
          <p:nvPr>
            <p:ph type="title"/>
          </p:nvPr>
        </p:nvSpPr>
        <p:spPr>
          <a:xfrm>
            <a:off x="259800" y="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Recommended Prompt Components, Structure and Examples</a:t>
            </a:r>
            <a:endParaRPr sz="1800">
              <a:solidFill>
                <a:srgbClr val="321A7C"/>
              </a:solidFill>
            </a:endParaRPr>
          </a:p>
          <a:p>
            <a:pPr indent="0" lvl="0" marL="0" rtl="0" algn="l">
              <a:lnSpc>
                <a:spcPct val="150000"/>
              </a:lnSpc>
              <a:spcBef>
                <a:spcPts val="0"/>
              </a:spcBef>
              <a:spcAft>
                <a:spcPts val="0"/>
              </a:spcAft>
              <a:buNone/>
            </a:pPr>
            <a:r>
              <a:t/>
            </a:r>
            <a:endParaRPr sz="1800">
              <a:solidFill>
                <a:srgbClr val="321A7C"/>
              </a:solidFill>
            </a:endParaRPr>
          </a:p>
        </p:txBody>
      </p:sp>
      <p:sp>
        <p:nvSpPr>
          <p:cNvPr id="2246" name="Google Shape;2246;p258"/>
          <p:cNvSpPr txBox="1"/>
          <p:nvPr>
            <p:ph type="title"/>
          </p:nvPr>
        </p:nvSpPr>
        <p:spPr>
          <a:xfrm>
            <a:off x="67075" y="822738"/>
            <a:ext cx="8255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600">
                <a:solidFill>
                  <a:srgbClr val="321A7C"/>
                </a:solidFill>
              </a:rPr>
              <a:t>Components of a Good Prompt</a:t>
            </a:r>
            <a:endParaRPr sz="1600">
              <a:solidFill>
                <a:srgbClr val="321A7C"/>
              </a:solidFill>
            </a:endParaRPr>
          </a:p>
        </p:txBody>
      </p:sp>
      <p:sp>
        <p:nvSpPr>
          <p:cNvPr id="2247" name="Google Shape;2247;p258"/>
          <p:cNvSpPr txBox="1"/>
          <p:nvPr>
            <p:ph idx="4294967295" type="body"/>
          </p:nvPr>
        </p:nvSpPr>
        <p:spPr>
          <a:xfrm>
            <a:off x="154800" y="3258250"/>
            <a:ext cx="8834400" cy="10539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i="1" lang="en" u="sng">
                <a:solidFill>
                  <a:srgbClr val="0000FF"/>
                </a:solidFill>
                <a:latin typeface="Poppins"/>
                <a:ea typeface="Poppins"/>
                <a:cs typeface="Poppins"/>
                <a:sym typeface="Poppins"/>
              </a:rPr>
              <a:t>Context</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…….(Always start with the big picture, for example: In Java 17 with Springboot 3.5, Employee Microservice).....</a:t>
            </a:r>
            <a:r>
              <a:rPr b="1" i="1" lang="en" u="sng">
                <a:solidFill>
                  <a:srgbClr val="0000FF"/>
                </a:solidFill>
                <a:latin typeface="Poppins"/>
                <a:ea typeface="Poppins"/>
                <a:cs typeface="Poppins"/>
                <a:sym typeface="Poppins"/>
              </a:rPr>
              <a:t>Current Task Specifications</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……(Specific what, where and how to do? for example: For all the REST APIs present in the employee microservice, add API version string “v1” in the URI </a:t>
            </a:r>
            <a:r>
              <a:rPr lang="en">
                <a:solidFill>
                  <a:srgbClr val="0F0F0F"/>
                </a:solidFill>
                <a:latin typeface="Poppins Medium"/>
                <a:ea typeface="Poppins Medium"/>
                <a:cs typeface="Poppins Medium"/>
                <a:sym typeface="Poppins Medium"/>
              </a:rPr>
              <a:t>“/api/v1/employees/”)</a:t>
            </a:r>
            <a:r>
              <a:rPr lang="en">
                <a:solidFill>
                  <a:srgbClr val="000000"/>
                </a:solidFill>
                <a:latin typeface="Poppins Medium"/>
                <a:ea typeface="Poppins Medium"/>
                <a:cs typeface="Poppins Medium"/>
                <a:sym typeface="Poppins Medium"/>
              </a:rPr>
              <a:t>..... </a:t>
            </a:r>
            <a:r>
              <a:rPr b="1" i="1" lang="en" u="sng">
                <a:solidFill>
                  <a:srgbClr val="201AFF"/>
                </a:solidFill>
                <a:latin typeface="Poppins"/>
                <a:ea typeface="Poppins"/>
                <a:cs typeface="Poppins"/>
                <a:sym typeface="Poppins"/>
              </a:rPr>
              <a:t>Constraints/Assumptions/Expectations:</a:t>
            </a:r>
            <a:r>
              <a:rPr lang="en">
                <a:solidFill>
                  <a:srgbClr val="000000"/>
                </a:solidFill>
                <a:latin typeface="Poppins Medium"/>
                <a:ea typeface="Poppins Medium"/>
                <a:cs typeface="Poppins Medium"/>
                <a:sym typeface="Poppins Medium"/>
              </a:rPr>
              <a:t>……(Mention the expectations, for example: Make sure this versioning doesn’t affect any other part of the code)...... </a:t>
            </a:r>
            <a:endParaRPr>
              <a:solidFill>
                <a:schemeClr val="dk1"/>
              </a:solidFill>
              <a:latin typeface="Poppins Medium"/>
              <a:ea typeface="Poppins Medium"/>
              <a:cs typeface="Poppins Medium"/>
              <a:sym typeface="Poppins Medium"/>
            </a:endParaRPr>
          </a:p>
        </p:txBody>
      </p:sp>
      <p:sp>
        <p:nvSpPr>
          <p:cNvPr id="2248" name="Google Shape;2248;p258"/>
          <p:cNvSpPr txBox="1"/>
          <p:nvPr>
            <p:ph idx="4294967295" type="body"/>
          </p:nvPr>
        </p:nvSpPr>
        <p:spPr>
          <a:xfrm>
            <a:off x="433225" y="1235338"/>
            <a:ext cx="8870700" cy="6312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0F0F0F"/>
              </a:buClr>
              <a:buSzPts val="1300"/>
              <a:buFont typeface="Poppins Medium"/>
              <a:buAutoNum type="arabicPeriod"/>
            </a:pPr>
            <a:r>
              <a:rPr lang="en" sz="1300">
                <a:solidFill>
                  <a:srgbClr val="0F0F0F"/>
                </a:solidFill>
                <a:latin typeface="Poppins Medium"/>
                <a:ea typeface="Poppins Medium"/>
                <a:cs typeface="Poppins Medium"/>
                <a:sym typeface="Poppins Medium"/>
              </a:rPr>
              <a:t>Context (The Big Picture)</a:t>
            </a:r>
            <a:endParaRPr sz="1300">
              <a:solidFill>
                <a:srgbClr val="0F0F0F"/>
              </a:solidFill>
              <a:latin typeface="Poppins Medium"/>
              <a:ea typeface="Poppins Medium"/>
              <a:cs typeface="Poppins Medium"/>
              <a:sym typeface="Poppins Medium"/>
            </a:endParaRPr>
          </a:p>
          <a:p>
            <a:pPr indent="-311150" lvl="0" marL="457200" rtl="0" algn="l">
              <a:lnSpc>
                <a:spcPct val="150000"/>
              </a:lnSpc>
              <a:spcBef>
                <a:spcPts val="0"/>
              </a:spcBef>
              <a:spcAft>
                <a:spcPts val="0"/>
              </a:spcAft>
              <a:buClr>
                <a:srgbClr val="0F0F0F"/>
              </a:buClr>
              <a:buSzPts val="1300"/>
              <a:buFont typeface="Poppins Medium"/>
              <a:buAutoNum type="arabicPeriod"/>
            </a:pPr>
            <a:r>
              <a:rPr lang="en" sz="1300">
                <a:solidFill>
                  <a:srgbClr val="0F0F0F"/>
                </a:solidFill>
                <a:latin typeface="Poppins Medium"/>
                <a:ea typeface="Poppins Medium"/>
                <a:cs typeface="Poppins Medium"/>
                <a:sym typeface="Poppins Medium"/>
              </a:rPr>
              <a:t>Current Task Specifications (Provide example or sample data, if possible)</a:t>
            </a:r>
            <a:endParaRPr sz="1300">
              <a:solidFill>
                <a:srgbClr val="0F0F0F"/>
              </a:solidFill>
              <a:latin typeface="Poppins Medium"/>
              <a:ea typeface="Poppins Medium"/>
              <a:cs typeface="Poppins Medium"/>
              <a:sym typeface="Poppins Medium"/>
            </a:endParaRPr>
          </a:p>
          <a:p>
            <a:pPr indent="-311150" lvl="0" marL="457200" rtl="0" algn="l">
              <a:lnSpc>
                <a:spcPct val="150000"/>
              </a:lnSpc>
              <a:spcBef>
                <a:spcPts val="0"/>
              </a:spcBef>
              <a:spcAft>
                <a:spcPts val="0"/>
              </a:spcAft>
              <a:buClr>
                <a:srgbClr val="0F0F0F"/>
              </a:buClr>
              <a:buSzPts val="1300"/>
              <a:buFont typeface="Poppins Medium"/>
              <a:buAutoNum type="arabicPeriod"/>
            </a:pPr>
            <a:r>
              <a:rPr lang="en" sz="1300">
                <a:solidFill>
                  <a:srgbClr val="0F0F0F"/>
                </a:solidFill>
                <a:latin typeface="Poppins Medium"/>
                <a:ea typeface="Poppins Medium"/>
                <a:cs typeface="Poppins Medium"/>
                <a:sym typeface="Poppins Medium"/>
              </a:rPr>
              <a:t>Constraints, Assumptions or Expectations</a:t>
            </a:r>
            <a:endParaRPr sz="1300">
              <a:solidFill>
                <a:srgbClr val="0F0F0F"/>
              </a:solidFill>
              <a:latin typeface="Poppins Medium"/>
              <a:ea typeface="Poppins Medium"/>
              <a:cs typeface="Poppins Medium"/>
              <a:sym typeface="Poppins Medium"/>
            </a:endParaRPr>
          </a:p>
        </p:txBody>
      </p:sp>
      <p:sp>
        <p:nvSpPr>
          <p:cNvPr id="2249" name="Google Shape;2249;p258"/>
          <p:cNvSpPr txBox="1"/>
          <p:nvPr>
            <p:ph type="title"/>
          </p:nvPr>
        </p:nvSpPr>
        <p:spPr>
          <a:xfrm>
            <a:off x="1844400" y="2857125"/>
            <a:ext cx="54552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600">
                <a:solidFill>
                  <a:srgbClr val="321A7C"/>
                </a:solidFill>
              </a:rPr>
              <a:t>Structure of a Good Prompt with an Example</a:t>
            </a:r>
            <a:endParaRPr sz="1600">
              <a:solidFill>
                <a:srgbClr val="321A7C"/>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3" name="Shape 2253"/>
        <p:cNvGrpSpPr/>
        <p:nvPr/>
      </p:nvGrpSpPr>
      <p:grpSpPr>
        <a:xfrm>
          <a:off x="0" y="0"/>
          <a:ext cx="0" cy="0"/>
          <a:chOff x="0" y="0"/>
          <a:chExt cx="0" cy="0"/>
        </a:xfrm>
      </p:grpSpPr>
      <p:sp>
        <p:nvSpPr>
          <p:cNvPr id="2254" name="Google Shape;2254;p259"/>
          <p:cNvSpPr txBox="1"/>
          <p:nvPr>
            <p:ph idx="4294967295" type="body"/>
          </p:nvPr>
        </p:nvSpPr>
        <p:spPr>
          <a:xfrm>
            <a:off x="229200" y="695600"/>
            <a:ext cx="8685600" cy="24087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When AI makes mistakes or can’t fix an defect or an compilation issue, then the debugging skills comes in handy. It can save a ton of time and frustration. </a:t>
            </a:r>
            <a:endParaRPr sz="1300">
              <a:solidFill>
                <a:srgbClr val="0F0F0F"/>
              </a:solidFill>
              <a:latin typeface="Poppins Medium"/>
              <a:ea typeface="Poppins Medium"/>
              <a:cs typeface="Poppins Medium"/>
              <a:sym typeface="Poppins Medium"/>
            </a:endParaRPr>
          </a:p>
          <a:p>
            <a:pPr indent="-311150" lvl="0" marL="457200" rtl="0" algn="l">
              <a:lnSpc>
                <a:spcPct val="15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AI models and tools are always evolving, they will make mistakes or hallucinate or may not know the answer, as they may not have seen that answer in their training data. In all these situations, AI debugging skills comes to the rescue.  </a:t>
            </a:r>
            <a:endParaRPr sz="1300">
              <a:solidFill>
                <a:srgbClr val="0F0F0F"/>
              </a:solidFill>
              <a:latin typeface="Poppins Medium"/>
              <a:ea typeface="Poppins Medium"/>
              <a:cs typeface="Poppins Medium"/>
              <a:sym typeface="Poppins Medium"/>
            </a:endParaRPr>
          </a:p>
          <a:p>
            <a:pPr indent="-311150" lvl="0" marL="457200" rtl="0" algn="l">
              <a:lnSpc>
                <a:spcPct val="15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AI debugging skills differentiate an average developer from a highly efficient developer. As slowly everyone migrate from coding done by humans to coding done by AI, debugging skills will become critical part of this trade.</a:t>
            </a:r>
            <a:endParaRPr sz="1300">
              <a:solidFill>
                <a:srgbClr val="0F0F0F"/>
              </a:solidFill>
              <a:latin typeface="Poppins Medium"/>
              <a:ea typeface="Poppins Medium"/>
              <a:cs typeface="Poppins Medium"/>
              <a:sym typeface="Poppins Medium"/>
            </a:endParaRPr>
          </a:p>
        </p:txBody>
      </p:sp>
      <p:sp>
        <p:nvSpPr>
          <p:cNvPr id="2255" name="Google Shape;2255;p259"/>
          <p:cNvSpPr txBox="1"/>
          <p:nvPr>
            <p:ph type="title"/>
          </p:nvPr>
        </p:nvSpPr>
        <p:spPr>
          <a:xfrm>
            <a:off x="46000" y="8407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Why debugging skills with AI is required?</a:t>
            </a:r>
            <a:endParaRPr sz="2100">
              <a:solidFill>
                <a:srgbClr val="321A7C"/>
              </a:solidFill>
            </a:endParaRPr>
          </a:p>
          <a:p>
            <a:pPr indent="0" lvl="0" marL="0" rtl="0" algn="l">
              <a:lnSpc>
                <a:spcPct val="150000"/>
              </a:lnSpc>
              <a:spcBef>
                <a:spcPts val="0"/>
              </a:spcBef>
              <a:spcAft>
                <a:spcPts val="0"/>
              </a:spcAft>
              <a:buNone/>
            </a:pPr>
            <a:r>
              <a:t/>
            </a:r>
            <a:endParaRPr sz="2100">
              <a:solidFill>
                <a:srgbClr val="321A7C"/>
              </a:solidFill>
            </a:endParaRPr>
          </a:p>
        </p:txBody>
      </p:sp>
      <p:sp>
        <p:nvSpPr>
          <p:cNvPr id="2256" name="Google Shape;2256;p259"/>
          <p:cNvSpPr txBox="1"/>
          <p:nvPr>
            <p:ph idx="4294967295" type="body"/>
          </p:nvPr>
        </p:nvSpPr>
        <p:spPr>
          <a:xfrm>
            <a:off x="170550" y="3587300"/>
            <a:ext cx="9009000" cy="10773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You develop the AI debugging skills by understanding and applying the best practices of debugging skills (Explained in next section).</a:t>
            </a:r>
            <a:endParaRPr sz="1300">
              <a:solidFill>
                <a:srgbClr val="0F0F0F"/>
              </a:solidFill>
              <a:latin typeface="Poppins Medium"/>
              <a:ea typeface="Poppins Medium"/>
              <a:cs typeface="Poppins Medium"/>
              <a:sym typeface="Poppins Medium"/>
            </a:endParaRPr>
          </a:p>
          <a:p>
            <a:pPr indent="-311150" lvl="0" marL="457200" rtl="0" algn="l">
              <a:lnSpc>
                <a:spcPct val="15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Our brain learns from repetition (deliberate practice). The more AI debugging skills you practice, the more proficient you become at it. </a:t>
            </a:r>
            <a:endParaRPr sz="1300">
              <a:solidFill>
                <a:srgbClr val="0F0F0F"/>
              </a:solidFill>
              <a:latin typeface="Poppins Medium"/>
              <a:ea typeface="Poppins Medium"/>
              <a:cs typeface="Poppins Medium"/>
              <a:sym typeface="Poppins Medium"/>
            </a:endParaRPr>
          </a:p>
        </p:txBody>
      </p:sp>
      <p:sp>
        <p:nvSpPr>
          <p:cNvPr id="2257" name="Google Shape;2257;p259"/>
          <p:cNvSpPr txBox="1"/>
          <p:nvPr>
            <p:ph type="title"/>
          </p:nvPr>
        </p:nvSpPr>
        <p:spPr>
          <a:xfrm>
            <a:off x="113475" y="3180505"/>
            <a:ext cx="8624400" cy="342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How to develop the debugging skills with AI?</a:t>
            </a:r>
            <a:endParaRPr sz="2100">
              <a:solidFill>
                <a:srgbClr val="321A7C"/>
              </a:solidFill>
            </a:endParaRPr>
          </a:p>
          <a:p>
            <a:pPr indent="0" lvl="0" marL="0" rtl="0" algn="l">
              <a:lnSpc>
                <a:spcPct val="150000"/>
              </a:lnSpc>
              <a:spcBef>
                <a:spcPts val="0"/>
              </a:spcBef>
              <a:spcAft>
                <a:spcPts val="0"/>
              </a:spcAft>
              <a:buNone/>
            </a:pPr>
            <a:r>
              <a:t/>
            </a:r>
            <a:endParaRPr sz="2100">
              <a:solidFill>
                <a:srgbClr val="321A7C"/>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1" name="Shape 2261"/>
        <p:cNvGrpSpPr/>
        <p:nvPr/>
      </p:nvGrpSpPr>
      <p:grpSpPr>
        <a:xfrm>
          <a:off x="0" y="0"/>
          <a:ext cx="0" cy="0"/>
          <a:chOff x="0" y="0"/>
          <a:chExt cx="0" cy="0"/>
        </a:xfrm>
      </p:grpSpPr>
      <p:sp>
        <p:nvSpPr>
          <p:cNvPr id="2262" name="Google Shape;2262;p260"/>
          <p:cNvSpPr txBox="1"/>
          <p:nvPr>
            <p:ph type="title"/>
          </p:nvPr>
        </p:nvSpPr>
        <p:spPr>
          <a:xfrm>
            <a:off x="114350" y="3810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Best Practices of debugging skills with AI</a:t>
            </a:r>
            <a:endParaRPr sz="2100">
              <a:solidFill>
                <a:srgbClr val="321A7C"/>
              </a:solidFill>
            </a:endParaRPr>
          </a:p>
          <a:p>
            <a:pPr indent="0" lvl="0" marL="0" rtl="0" algn="l">
              <a:lnSpc>
                <a:spcPct val="150000"/>
              </a:lnSpc>
              <a:spcBef>
                <a:spcPts val="0"/>
              </a:spcBef>
              <a:spcAft>
                <a:spcPts val="0"/>
              </a:spcAft>
              <a:buNone/>
            </a:pPr>
            <a:r>
              <a:t/>
            </a:r>
            <a:endParaRPr sz="2100">
              <a:solidFill>
                <a:srgbClr val="321A7C"/>
              </a:solidFill>
            </a:endParaRPr>
          </a:p>
        </p:txBody>
      </p:sp>
      <p:sp>
        <p:nvSpPr>
          <p:cNvPr id="2263" name="Google Shape;2263;p260"/>
          <p:cNvSpPr txBox="1"/>
          <p:nvPr>
            <p:ph idx="4294967295" type="body"/>
          </p:nvPr>
        </p:nvSpPr>
        <p:spPr>
          <a:xfrm>
            <a:off x="228600" y="610350"/>
            <a:ext cx="8915400" cy="3335100"/>
          </a:xfrm>
          <a:prstGeom prst="rect">
            <a:avLst/>
          </a:prstGeom>
        </p:spPr>
        <p:txBody>
          <a:bodyPr anchorCtr="0" anchor="t" bIns="91425" lIns="91425" spcFirstLastPara="1" rIns="91425" wrap="square" tIns="91425">
            <a:noAutofit/>
          </a:bodyPr>
          <a:lstStyle/>
          <a:p>
            <a:pPr indent="-311150" lvl="0" marL="457200" rtl="0" algn="l">
              <a:lnSpc>
                <a:spcPct val="130000"/>
              </a:lnSpc>
              <a:spcBef>
                <a:spcPts val="0"/>
              </a:spcBef>
              <a:spcAft>
                <a:spcPts val="0"/>
              </a:spcAft>
              <a:buClr>
                <a:srgbClr val="0F0F0F"/>
              </a:buClr>
              <a:buSzPts val="1300"/>
              <a:buFont typeface="Poppins"/>
              <a:buAutoNum type="arabicPeriod"/>
            </a:pPr>
            <a:r>
              <a:rPr b="1" lang="en" sz="1300">
                <a:solidFill>
                  <a:srgbClr val="0F0F0F"/>
                </a:solidFill>
                <a:latin typeface="Poppins"/>
                <a:ea typeface="Poppins"/>
                <a:cs typeface="Poppins"/>
                <a:sym typeface="Poppins"/>
              </a:rPr>
              <a:t>Use the same principles of Prompt Engineering for debugging skills</a:t>
            </a:r>
            <a:endParaRPr b="1" sz="1300">
              <a:solidFill>
                <a:srgbClr val="0F0F0F"/>
              </a:solidFill>
              <a:latin typeface="Poppins"/>
              <a:ea typeface="Poppins"/>
              <a:cs typeface="Poppins"/>
              <a:sym typeface="Poppins"/>
            </a:endParaRPr>
          </a:p>
          <a:p>
            <a:pPr indent="-311150" lvl="1" marL="9144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Always start the debugging prompt with the Context (Project Background, Code, Technologies, etc.)</a:t>
            </a:r>
            <a:endParaRPr sz="1300">
              <a:solidFill>
                <a:srgbClr val="0F0F0F"/>
              </a:solidFill>
              <a:latin typeface="Poppins Medium"/>
              <a:ea typeface="Poppins Medium"/>
              <a:cs typeface="Poppins Medium"/>
              <a:sym typeface="Poppins Medium"/>
            </a:endParaRPr>
          </a:p>
          <a:p>
            <a:pPr indent="-311150" lvl="1" marL="9144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In the debugging prompt, provide the details of the error and the expected result.</a:t>
            </a:r>
            <a:endParaRPr sz="1300">
              <a:solidFill>
                <a:srgbClr val="0F0F0F"/>
              </a:solidFill>
              <a:latin typeface="Poppins Medium"/>
              <a:ea typeface="Poppins Medium"/>
              <a:cs typeface="Poppins Medium"/>
              <a:sym typeface="Poppins Medium"/>
            </a:endParaRPr>
          </a:p>
          <a:p>
            <a:pPr indent="-311150" lvl="0" marL="457200" rtl="0" algn="l">
              <a:lnSpc>
                <a:spcPct val="130000"/>
              </a:lnSpc>
              <a:spcBef>
                <a:spcPts val="0"/>
              </a:spcBef>
              <a:spcAft>
                <a:spcPts val="0"/>
              </a:spcAft>
              <a:buClr>
                <a:srgbClr val="0F0F0F"/>
              </a:buClr>
              <a:buSzPts val="1300"/>
              <a:buFont typeface="Poppins"/>
              <a:buAutoNum type="arabicPeriod"/>
            </a:pPr>
            <a:r>
              <a:rPr b="1" lang="en" sz="1300">
                <a:solidFill>
                  <a:srgbClr val="0F0F0F"/>
                </a:solidFill>
                <a:latin typeface="Poppins"/>
                <a:ea typeface="Poppins"/>
                <a:cs typeface="Poppins"/>
                <a:sym typeface="Poppins"/>
              </a:rPr>
              <a:t>Provide the relevant error messages to the AI</a:t>
            </a:r>
            <a:endParaRPr b="1" sz="1300">
              <a:solidFill>
                <a:srgbClr val="0F0F0F"/>
              </a:solidFill>
              <a:latin typeface="Poppins"/>
              <a:ea typeface="Poppins"/>
              <a:cs typeface="Poppins"/>
              <a:sym typeface="Poppins"/>
            </a:endParaRPr>
          </a:p>
          <a:p>
            <a:pPr indent="-311150" lvl="1" marL="9144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Let the tools read all the errors by itself, if this functionality is not supported by the AI tool, then copy and paste the error manually in the AI prompt.</a:t>
            </a:r>
            <a:endParaRPr sz="1300">
              <a:solidFill>
                <a:srgbClr val="0F0F0F"/>
              </a:solidFill>
              <a:latin typeface="Poppins Medium"/>
              <a:ea typeface="Poppins Medium"/>
              <a:cs typeface="Poppins Medium"/>
              <a:sym typeface="Poppins Medium"/>
            </a:endParaRPr>
          </a:p>
          <a:p>
            <a:pPr indent="-311150" lvl="1" marL="9144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In rare cases, if the error logs can’t be copied directly into the AI tool, then take the screenshot of the error logs and attach it with the debugging prompt. Explicitly ask the AI to read the errors from the attached screenshot of the error logs.</a:t>
            </a:r>
            <a:endParaRPr sz="1300">
              <a:solidFill>
                <a:srgbClr val="0F0F0F"/>
              </a:solidFill>
              <a:latin typeface="Poppins Medium"/>
              <a:ea typeface="Poppins Medium"/>
              <a:cs typeface="Poppins Medium"/>
              <a:sym typeface="Poppins Medium"/>
            </a:endParaRPr>
          </a:p>
          <a:p>
            <a:pPr indent="-311150" lvl="0" marL="457200" rtl="0" algn="l">
              <a:lnSpc>
                <a:spcPct val="130000"/>
              </a:lnSpc>
              <a:spcBef>
                <a:spcPts val="0"/>
              </a:spcBef>
              <a:spcAft>
                <a:spcPts val="0"/>
              </a:spcAft>
              <a:buClr>
                <a:srgbClr val="0F0F0F"/>
              </a:buClr>
              <a:buSzPts val="1300"/>
              <a:buFont typeface="Poppins"/>
              <a:buAutoNum type="arabicPeriod"/>
            </a:pPr>
            <a:r>
              <a:rPr b="1" lang="en" sz="1300">
                <a:solidFill>
                  <a:srgbClr val="0F0F0F"/>
                </a:solidFill>
                <a:latin typeface="Poppins"/>
                <a:ea typeface="Poppins"/>
                <a:cs typeface="Poppins"/>
                <a:sym typeface="Poppins"/>
              </a:rPr>
              <a:t>Fix One Error at a Time</a:t>
            </a:r>
            <a:endParaRPr b="1" sz="1300">
              <a:solidFill>
                <a:srgbClr val="0F0F0F"/>
              </a:solidFill>
              <a:latin typeface="Poppins"/>
              <a:ea typeface="Poppins"/>
              <a:cs typeface="Poppins"/>
              <a:sym typeface="Poppins"/>
            </a:endParaRPr>
          </a:p>
          <a:p>
            <a:pPr indent="-311150" lvl="1" marL="9144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As a best practice, it is recommended to fix one error at a time. Otherwise, AI might get confuse and may not produce the best results. </a:t>
            </a:r>
            <a:endParaRPr sz="1300">
              <a:solidFill>
                <a:srgbClr val="0F0F0F"/>
              </a:solidFill>
              <a:latin typeface="Poppins Medium"/>
              <a:ea typeface="Poppins Medium"/>
              <a:cs typeface="Poppins Medium"/>
              <a:sym typeface="Poppins Medium"/>
            </a:endParaRPr>
          </a:p>
          <a:p>
            <a:pPr indent="-311150" lvl="1" marL="9144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If there are many different types of errors, then select the most important error first, then ask the AI to fix that one error at a time. Repeat the process with one error at a time, until all errors are fixed.</a:t>
            </a:r>
            <a:endParaRPr sz="1300">
              <a:solidFill>
                <a:srgbClr val="0F0F0F"/>
              </a:solidFill>
              <a:latin typeface="Poppins Medium"/>
              <a:ea typeface="Poppins Medium"/>
              <a:cs typeface="Poppins Medium"/>
              <a:sym typeface="Poppins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7" name="Shape 2267"/>
        <p:cNvGrpSpPr/>
        <p:nvPr/>
      </p:nvGrpSpPr>
      <p:grpSpPr>
        <a:xfrm>
          <a:off x="0" y="0"/>
          <a:ext cx="0" cy="0"/>
          <a:chOff x="0" y="0"/>
          <a:chExt cx="0" cy="0"/>
        </a:xfrm>
      </p:grpSpPr>
      <p:sp>
        <p:nvSpPr>
          <p:cNvPr id="2268" name="Google Shape;2268;p261"/>
          <p:cNvSpPr txBox="1"/>
          <p:nvPr>
            <p:ph type="title"/>
          </p:nvPr>
        </p:nvSpPr>
        <p:spPr>
          <a:xfrm>
            <a:off x="114350" y="3810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Best Practices of debugging skills with AI - Cont’</a:t>
            </a:r>
            <a:endParaRPr sz="2100">
              <a:solidFill>
                <a:srgbClr val="321A7C"/>
              </a:solidFill>
            </a:endParaRPr>
          </a:p>
          <a:p>
            <a:pPr indent="0" lvl="0" marL="0" rtl="0" algn="l">
              <a:lnSpc>
                <a:spcPct val="150000"/>
              </a:lnSpc>
              <a:spcBef>
                <a:spcPts val="0"/>
              </a:spcBef>
              <a:spcAft>
                <a:spcPts val="0"/>
              </a:spcAft>
              <a:buNone/>
            </a:pPr>
            <a:r>
              <a:t/>
            </a:r>
            <a:endParaRPr sz="2100">
              <a:solidFill>
                <a:srgbClr val="321A7C"/>
              </a:solidFill>
            </a:endParaRPr>
          </a:p>
        </p:txBody>
      </p:sp>
      <p:sp>
        <p:nvSpPr>
          <p:cNvPr id="2269" name="Google Shape;2269;p261"/>
          <p:cNvSpPr txBox="1"/>
          <p:nvPr>
            <p:ph idx="4294967295" type="body"/>
          </p:nvPr>
        </p:nvSpPr>
        <p:spPr>
          <a:xfrm>
            <a:off x="267950" y="547100"/>
            <a:ext cx="8793300" cy="4191900"/>
          </a:xfrm>
          <a:prstGeom prst="rect">
            <a:avLst/>
          </a:prstGeom>
        </p:spPr>
        <p:txBody>
          <a:bodyPr anchorCtr="0" anchor="t" bIns="91425" lIns="91425" spcFirstLastPara="1" rIns="91425" wrap="square" tIns="91425">
            <a:noAutofit/>
          </a:bodyPr>
          <a:lstStyle/>
          <a:p>
            <a:pPr indent="-311150" lvl="0" marL="457200" rtl="0" algn="l">
              <a:lnSpc>
                <a:spcPct val="125000"/>
              </a:lnSpc>
              <a:spcBef>
                <a:spcPts val="0"/>
              </a:spcBef>
              <a:spcAft>
                <a:spcPts val="0"/>
              </a:spcAft>
              <a:buClr>
                <a:srgbClr val="0F0F0F"/>
              </a:buClr>
              <a:buSzPts val="1300"/>
              <a:buFont typeface="Poppins"/>
              <a:buAutoNum type="arabicPeriod" startAt="4"/>
            </a:pPr>
            <a:r>
              <a:rPr b="1" lang="en" sz="1300">
                <a:solidFill>
                  <a:srgbClr val="0F0F0F"/>
                </a:solidFill>
                <a:latin typeface="Poppins"/>
                <a:ea typeface="Poppins"/>
                <a:cs typeface="Poppins"/>
                <a:sym typeface="Poppins"/>
              </a:rPr>
              <a:t>Debugging is all about Experimentation, Iteration and Patience</a:t>
            </a:r>
            <a:endParaRPr b="1" sz="1300">
              <a:solidFill>
                <a:srgbClr val="0F0F0F"/>
              </a:solidFill>
              <a:latin typeface="Poppins"/>
              <a:ea typeface="Poppins"/>
              <a:cs typeface="Poppins"/>
              <a:sym typeface="Poppins"/>
            </a:endParaRPr>
          </a:p>
          <a:p>
            <a:pPr indent="-311150" lvl="1" marL="914400" rtl="0" algn="l">
              <a:lnSpc>
                <a:spcPct val="125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If an error is not fixed in one shot prompt, always try with different variations, like providing more context or providing extra details about the error.</a:t>
            </a:r>
            <a:endParaRPr sz="1300">
              <a:solidFill>
                <a:srgbClr val="0F0F0F"/>
              </a:solidFill>
              <a:latin typeface="Poppins Medium"/>
              <a:ea typeface="Poppins Medium"/>
              <a:cs typeface="Poppins Medium"/>
              <a:sym typeface="Poppins Medium"/>
            </a:endParaRPr>
          </a:p>
          <a:p>
            <a:pPr indent="-311150" lvl="1" marL="914400" rtl="0" algn="l">
              <a:lnSpc>
                <a:spcPct val="125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If AI is not able to fix the errors by itself, then provide the AI with your suggestions, on how to fix the error or What you think, could be the solution. </a:t>
            </a:r>
            <a:endParaRPr sz="1300">
              <a:solidFill>
                <a:srgbClr val="0F0F0F"/>
              </a:solidFill>
              <a:latin typeface="Poppins Medium"/>
              <a:ea typeface="Poppins Medium"/>
              <a:cs typeface="Poppins Medium"/>
              <a:sym typeface="Poppins Medium"/>
            </a:endParaRPr>
          </a:p>
          <a:p>
            <a:pPr indent="-311150" lvl="1" marL="914400" rtl="0" algn="l">
              <a:lnSpc>
                <a:spcPct val="125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Ask the AI to search the web, in order to find the solution to the error, if this functionality is not supported by the AI tool, then you manually research the possible solutions, and copy and paste the solutions from web into the AI prompt. </a:t>
            </a:r>
            <a:endParaRPr sz="1300">
              <a:solidFill>
                <a:srgbClr val="0F0F0F"/>
              </a:solidFill>
              <a:latin typeface="Poppins Medium"/>
              <a:ea typeface="Poppins Medium"/>
              <a:cs typeface="Poppins Medium"/>
              <a:sym typeface="Poppins Medium"/>
            </a:endParaRPr>
          </a:p>
          <a:p>
            <a:pPr indent="-311150" lvl="0" marL="457200" rtl="0" algn="l">
              <a:lnSpc>
                <a:spcPct val="125000"/>
              </a:lnSpc>
              <a:spcBef>
                <a:spcPts val="0"/>
              </a:spcBef>
              <a:spcAft>
                <a:spcPts val="0"/>
              </a:spcAft>
              <a:buClr>
                <a:srgbClr val="0F0F0F"/>
              </a:buClr>
              <a:buSzPts val="1300"/>
              <a:buFont typeface="Poppins"/>
              <a:buAutoNum type="arabicPeriod" startAt="4"/>
            </a:pPr>
            <a:r>
              <a:rPr b="1" lang="en" sz="1300">
                <a:solidFill>
                  <a:srgbClr val="0F0F0F"/>
                </a:solidFill>
                <a:latin typeface="Poppins"/>
                <a:ea typeface="Poppins"/>
                <a:cs typeface="Poppins"/>
                <a:sym typeface="Poppins"/>
              </a:rPr>
              <a:t>Try With Different AI Model</a:t>
            </a:r>
            <a:endParaRPr b="1" sz="1300">
              <a:solidFill>
                <a:srgbClr val="0F0F0F"/>
              </a:solidFill>
              <a:latin typeface="Poppins"/>
              <a:ea typeface="Poppins"/>
              <a:cs typeface="Poppins"/>
              <a:sym typeface="Poppins"/>
            </a:endParaRPr>
          </a:p>
          <a:p>
            <a:pPr indent="-311150" lvl="1" marL="914400" rtl="0" algn="l">
              <a:lnSpc>
                <a:spcPct val="125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There is possibility that the AI model you are using may have not seen the error in its training data, hence it may not be able to fix the error. Either try using a latest AI model or try to use a different AI model from a different provider, which might have seen this error in its training data. </a:t>
            </a:r>
            <a:endParaRPr sz="1300">
              <a:solidFill>
                <a:srgbClr val="0F0F0F"/>
              </a:solidFill>
              <a:latin typeface="Poppins Medium"/>
              <a:ea typeface="Poppins Medium"/>
              <a:cs typeface="Poppins Medium"/>
              <a:sym typeface="Poppins Medium"/>
            </a:endParaRPr>
          </a:p>
          <a:p>
            <a:pPr indent="-311150" lvl="0" marL="457200" rtl="0" algn="l">
              <a:lnSpc>
                <a:spcPct val="125000"/>
              </a:lnSpc>
              <a:spcBef>
                <a:spcPts val="0"/>
              </a:spcBef>
              <a:spcAft>
                <a:spcPts val="0"/>
              </a:spcAft>
              <a:buClr>
                <a:srgbClr val="0F0F0F"/>
              </a:buClr>
              <a:buSzPts val="1300"/>
              <a:buFont typeface="Poppins"/>
              <a:buAutoNum type="arabicPeriod" startAt="4"/>
            </a:pPr>
            <a:r>
              <a:rPr b="1" lang="en" sz="1300">
                <a:solidFill>
                  <a:srgbClr val="0F0F0F"/>
                </a:solidFill>
                <a:latin typeface="Poppins"/>
                <a:ea typeface="Poppins"/>
                <a:cs typeface="Poppins"/>
                <a:sym typeface="Poppins"/>
              </a:rPr>
              <a:t>Try The Old Way - GOOGLE IT</a:t>
            </a:r>
            <a:endParaRPr b="1" sz="1300">
              <a:solidFill>
                <a:srgbClr val="0F0F0F"/>
              </a:solidFill>
              <a:latin typeface="Poppins"/>
              <a:ea typeface="Poppins"/>
              <a:cs typeface="Poppins"/>
              <a:sym typeface="Poppins"/>
            </a:endParaRPr>
          </a:p>
          <a:p>
            <a:pPr indent="-311150" lvl="1" marL="914400" rtl="0" algn="l">
              <a:lnSpc>
                <a:spcPct val="125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If No AI Model works, then try the old Google approach. Copy and paste the error in google and try to find the solutions online. There is possibility, that the error you encountered is very new and no AI Model is trained on that type of error. </a:t>
            </a:r>
            <a:endParaRPr sz="1300">
              <a:solidFill>
                <a:srgbClr val="0F0F0F"/>
              </a:solidFill>
              <a:latin typeface="Poppins Medium"/>
              <a:ea typeface="Poppins Medium"/>
              <a:cs typeface="Poppins Medium"/>
              <a:sym typeface="Poppins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2" name="Shape 2132"/>
        <p:cNvGrpSpPr/>
        <p:nvPr/>
      </p:nvGrpSpPr>
      <p:grpSpPr>
        <a:xfrm>
          <a:off x="0" y="0"/>
          <a:ext cx="0" cy="0"/>
          <a:chOff x="0" y="0"/>
          <a:chExt cx="0" cy="0"/>
        </a:xfrm>
      </p:grpSpPr>
      <p:sp>
        <p:nvSpPr>
          <p:cNvPr id="2133" name="Google Shape;2133;p244"/>
          <p:cNvSpPr txBox="1"/>
          <p:nvPr>
            <p:ph idx="4294967295" type="body"/>
          </p:nvPr>
        </p:nvSpPr>
        <p:spPr>
          <a:xfrm>
            <a:off x="366775" y="766200"/>
            <a:ext cx="8850600" cy="41913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Industry Sneak Peak - AI Adoption Journey of Amazon, Microsoft, Meta/Facebook, etc.</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How AI will transform </a:t>
            </a:r>
            <a:r>
              <a:rPr lang="en" sz="1300">
                <a:latin typeface="Poppins"/>
                <a:ea typeface="Poppins"/>
                <a:cs typeface="Poppins"/>
                <a:sym typeface="Poppins"/>
              </a:rPr>
              <a:t>the Software Engineering landscape? (4 Pillars of Transformation)</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Areas of Impact and New Ways to Working in Software Engineering with AI</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What is Vibe Coding with AI?</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New AI Skills required to adapt to new ways of working in Software Engineering</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Prompt Engineering Best Practices for Effective Code Generation</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Prompt Components and Structure. Real world Prompt Examples.</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Introduction to Debugging Skills to work with AI</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Best Practices of Debugging Skills with AI</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Introduction to AI Hallucinations (What?, Why?, How?)</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How to validate AI’s work and Checking for AI Hallucinations?</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Best Practices to reduce AI Halluications and Improve Code Quality</a:t>
            </a:r>
            <a:endParaRPr sz="1300">
              <a:latin typeface="Poppins"/>
              <a:ea typeface="Poppins"/>
              <a:cs typeface="Poppins"/>
              <a:sym typeface="Poppins"/>
            </a:endParaRPr>
          </a:p>
          <a:p>
            <a:pPr indent="-311150" lvl="0" marL="457200" rtl="0" algn="l">
              <a:lnSpc>
                <a:spcPct val="150000"/>
              </a:lnSpc>
              <a:spcBef>
                <a:spcPts val="0"/>
              </a:spcBef>
              <a:spcAft>
                <a:spcPts val="0"/>
              </a:spcAft>
              <a:buSzPts val="1300"/>
              <a:buFont typeface="Poppins"/>
              <a:buChar char="●"/>
            </a:pPr>
            <a:r>
              <a:rPr lang="en" sz="1300">
                <a:latin typeface="Poppins"/>
                <a:ea typeface="Poppins"/>
                <a:cs typeface="Poppins"/>
                <a:sym typeface="Poppins"/>
              </a:rPr>
              <a:t>Guard Rails and Points of Cautions when working with AI</a:t>
            </a:r>
            <a:endParaRPr sz="1300">
              <a:latin typeface="Poppins"/>
              <a:ea typeface="Poppins"/>
              <a:cs typeface="Poppins"/>
              <a:sym typeface="Poppins"/>
            </a:endParaRPr>
          </a:p>
        </p:txBody>
      </p:sp>
      <p:sp>
        <p:nvSpPr>
          <p:cNvPr id="2134" name="Google Shape;2134;p244"/>
          <p:cNvSpPr txBox="1"/>
          <p:nvPr>
            <p:ph type="title"/>
          </p:nvPr>
        </p:nvSpPr>
        <p:spPr>
          <a:xfrm>
            <a:off x="789150" y="126650"/>
            <a:ext cx="7565700" cy="534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Introduction to AI Standards and Best Practices - Part 1</a:t>
            </a:r>
            <a:endParaRPr sz="2300">
              <a:solidFill>
                <a:srgbClr val="321A7C"/>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3" name="Shape 2273"/>
        <p:cNvGrpSpPr/>
        <p:nvPr/>
      </p:nvGrpSpPr>
      <p:grpSpPr>
        <a:xfrm>
          <a:off x="0" y="0"/>
          <a:ext cx="0" cy="0"/>
          <a:chOff x="0" y="0"/>
          <a:chExt cx="0" cy="0"/>
        </a:xfrm>
      </p:grpSpPr>
      <p:sp>
        <p:nvSpPr>
          <p:cNvPr id="2274" name="Google Shape;2274;p262"/>
          <p:cNvSpPr txBox="1"/>
          <p:nvPr>
            <p:ph type="title"/>
          </p:nvPr>
        </p:nvSpPr>
        <p:spPr>
          <a:xfrm>
            <a:off x="259800" y="22395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300">
                <a:solidFill>
                  <a:srgbClr val="321A7C"/>
                </a:solidFill>
              </a:rPr>
              <a:t>Validating AI’s work and Checking for AI Hallucinations </a:t>
            </a:r>
            <a:endParaRPr sz="2300">
              <a:solidFill>
                <a:srgbClr val="321A7C"/>
              </a:solidFill>
            </a:endParaRPr>
          </a:p>
          <a:p>
            <a:pPr indent="0" lvl="0" marL="0" rtl="0" algn="l">
              <a:lnSpc>
                <a:spcPct val="150000"/>
              </a:lnSpc>
              <a:spcBef>
                <a:spcPts val="0"/>
              </a:spcBef>
              <a:spcAft>
                <a:spcPts val="0"/>
              </a:spcAft>
              <a:buNone/>
            </a:pPr>
            <a:r>
              <a:t/>
            </a:r>
            <a:endParaRPr sz="2300">
              <a:solidFill>
                <a:srgbClr val="321A7C"/>
              </a:solidFill>
            </a:endParaRPr>
          </a:p>
        </p:txBody>
      </p:sp>
      <p:sp>
        <p:nvSpPr>
          <p:cNvPr id="2275" name="Google Shape;2275;p262"/>
          <p:cNvSpPr txBox="1"/>
          <p:nvPr>
            <p:ph idx="4294967295" type="body"/>
          </p:nvPr>
        </p:nvSpPr>
        <p:spPr>
          <a:xfrm>
            <a:off x="602950" y="1055800"/>
            <a:ext cx="7530900" cy="2213100"/>
          </a:xfrm>
          <a:prstGeom prst="rect">
            <a:avLst/>
          </a:prstGeom>
        </p:spPr>
        <p:txBody>
          <a:bodyPr anchorCtr="0" anchor="t" bIns="91425" lIns="91425" spcFirstLastPara="1" rIns="91425" wrap="square" tIns="91425">
            <a:noAutofit/>
          </a:bodyPr>
          <a:lstStyle/>
          <a:p>
            <a:pPr indent="-330200" lvl="0" marL="457200" rtl="0" algn="l">
              <a:lnSpc>
                <a:spcPct val="170000"/>
              </a:lnSpc>
              <a:spcBef>
                <a:spcPts val="0"/>
              </a:spcBef>
              <a:spcAft>
                <a:spcPts val="0"/>
              </a:spcAft>
              <a:buSzPts val="1600"/>
              <a:buFont typeface="Poppins Medium"/>
              <a:buChar char="●"/>
            </a:pPr>
            <a:r>
              <a:rPr lang="en" sz="1600">
                <a:latin typeface="Poppins Medium"/>
                <a:ea typeface="Poppins Medium"/>
                <a:cs typeface="Poppins Medium"/>
                <a:sym typeface="Poppins Medium"/>
              </a:rPr>
              <a:t>What is AI hallucination? </a:t>
            </a:r>
            <a:endParaRPr sz="1600">
              <a:latin typeface="Poppins Medium"/>
              <a:ea typeface="Poppins Medium"/>
              <a:cs typeface="Poppins Medium"/>
              <a:sym typeface="Poppins Medium"/>
            </a:endParaRPr>
          </a:p>
          <a:p>
            <a:pPr indent="-330200" lvl="0" marL="457200" rtl="0" algn="l">
              <a:lnSpc>
                <a:spcPct val="170000"/>
              </a:lnSpc>
              <a:spcBef>
                <a:spcPts val="0"/>
              </a:spcBef>
              <a:spcAft>
                <a:spcPts val="0"/>
              </a:spcAft>
              <a:buSzPts val="1600"/>
              <a:buFont typeface="Poppins Medium"/>
              <a:buChar char="●"/>
            </a:pPr>
            <a:r>
              <a:rPr lang="en" sz="1600">
                <a:latin typeface="Poppins Medium"/>
                <a:ea typeface="Poppins Medium"/>
                <a:cs typeface="Poppins Medium"/>
                <a:sym typeface="Poppins Medium"/>
              </a:rPr>
              <a:t>Why AI hallucinate?</a:t>
            </a:r>
            <a:endParaRPr sz="1600">
              <a:latin typeface="Poppins Medium"/>
              <a:ea typeface="Poppins Medium"/>
              <a:cs typeface="Poppins Medium"/>
              <a:sym typeface="Poppins Medium"/>
            </a:endParaRPr>
          </a:p>
          <a:p>
            <a:pPr indent="-330200" lvl="0" marL="457200" rtl="0" algn="l">
              <a:lnSpc>
                <a:spcPct val="170000"/>
              </a:lnSpc>
              <a:spcBef>
                <a:spcPts val="0"/>
              </a:spcBef>
              <a:spcAft>
                <a:spcPts val="0"/>
              </a:spcAft>
              <a:buSzPts val="1600"/>
              <a:buFont typeface="Poppins Medium"/>
              <a:buChar char="●"/>
            </a:pPr>
            <a:r>
              <a:rPr lang="en" sz="1600">
                <a:latin typeface="Poppins Medium"/>
                <a:ea typeface="Poppins Medium"/>
                <a:cs typeface="Poppins Medium"/>
                <a:sym typeface="Poppins Medium"/>
              </a:rPr>
              <a:t>Examples of AI hallucinations in Code Generation</a:t>
            </a:r>
            <a:endParaRPr sz="1600">
              <a:latin typeface="Poppins Medium"/>
              <a:ea typeface="Poppins Medium"/>
              <a:cs typeface="Poppins Medium"/>
              <a:sym typeface="Poppins Medium"/>
            </a:endParaRPr>
          </a:p>
          <a:p>
            <a:pPr indent="-330200" lvl="0" marL="457200" rtl="0" algn="l">
              <a:lnSpc>
                <a:spcPct val="170000"/>
              </a:lnSpc>
              <a:spcBef>
                <a:spcPts val="0"/>
              </a:spcBef>
              <a:spcAft>
                <a:spcPts val="0"/>
              </a:spcAft>
              <a:buSzPts val="1600"/>
              <a:buFont typeface="Poppins Medium"/>
              <a:buChar char="●"/>
            </a:pPr>
            <a:r>
              <a:rPr lang="en" sz="1600">
                <a:latin typeface="Poppins Medium"/>
                <a:ea typeface="Poppins Medium"/>
                <a:cs typeface="Poppins Medium"/>
                <a:sym typeface="Poppins Medium"/>
              </a:rPr>
              <a:t>Impact of language maturity on AI hallucination</a:t>
            </a:r>
            <a:endParaRPr sz="1600">
              <a:latin typeface="Poppins Medium"/>
              <a:ea typeface="Poppins Medium"/>
              <a:cs typeface="Poppins Medium"/>
              <a:sym typeface="Poppins Medium"/>
            </a:endParaRPr>
          </a:p>
          <a:p>
            <a:pPr indent="-330200" lvl="0" marL="457200" rtl="0" algn="l">
              <a:lnSpc>
                <a:spcPct val="170000"/>
              </a:lnSpc>
              <a:spcBef>
                <a:spcPts val="0"/>
              </a:spcBef>
              <a:spcAft>
                <a:spcPts val="0"/>
              </a:spcAft>
              <a:buSzPts val="1600"/>
              <a:buFont typeface="Poppins Medium"/>
              <a:buChar char="●"/>
            </a:pPr>
            <a:r>
              <a:rPr lang="en" sz="1600">
                <a:latin typeface="Poppins Medium"/>
                <a:ea typeface="Poppins Medium"/>
                <a:cs typeface="Poppins Medium"/>
                <a:sym typeface="Poppins Medium"/>
              </a:rPr>
              <a:t>Impact of Task Complexity on AI hallucination</a:t>
            </a:r>
            <a:endParaRPr sz="1600">
              <a:latin typeface="Poppins Medium"/>
              <a:ea typeface="Poppins Medium"/>
              <a:cs typeface="Poppins Medium"/>
              <a:sym typeface="Poppins Medium"/>
            </a:endParaRPr>
          </a:p>
          <a:p>
            <a:pPr indent="-330200" lvl="0" marL="457200" rtl="0" algn="l">
              <a:lnSpc>
                <a:spcPct val="170000"/>
              </a:lnSpc>
              <a:spcBef>
                <a:spcPts val="0"/>
              </a:spcBef>
              <a:spcAft>
                <a:spcPts val="0"/>
              </a:spcAft>
              <a:buSzPts val="1600"/>
              <a:buFont typeface="Poppins Medium"/>
              <a:buChar char="●"/>
            </a:pPr>
            <a:r>
              <a:rPr lang="en" sz="1600">
                <a:latin typeface="Poppins Medium"/>
                <a:ea typeface="Poppins Medium"/>
                <a:cs typeface="Poppins Medium"/>
                <a:sym typeface="Poppins Medium"/>
              </a:rPr>
              <a:t>How to validate AI’s work and check for hallucinations?</a:t>
            </a:r>
            <a:endParaRPr sz="1600">
              <a:latin typeface="Poppins Medium"/>
              <a:ea typeface="Poppins Medium"/>
              <a:cs typeface="Poppins Medium"/>
              <a:sym typeface="Poppins Medium"/>
            </a:endParaRPr>
          </a:p>
          <a:p>
            <a:pPr indent="-330200" lvl="0" marL="457200" rtl="0" algn="l">
              <a:lnSpc>
                <a:spcPct val="170000"/>
              </a:lnSpc>
              <a:spcBef>
                <a:spcPts val="0"/>
              </a:spcBef>
              <a:spcAft>
                <a:spcPts val="0"/>
              </a:spcAft>
              <a:buSzPts val="1600"/>
              <a:buFont typeface="Poppins Medium"/>
              <a:buChar char="●"/>
            </a:pPr>
            <a:r>
              <a:rPr lang="en" sz="1600">
                <a:latin typeface="Poppins Medium"/>
                <a:ea typeface="Poppins Medium"/>
                <a:cs typeface="Poppins Medium"/>
                <a:sym typeface="Poppins Medium"/>
              </a:rPr>
              <a:t>How to reduce AI’s hallucinations and Improve Code Quality</a:t>
            </a:r>
            <a:endParaRPr sz="1600">
              <a:latin typeface="Poppins Medium"/>
              <a:ea typeface="Poppins Medium"/>
              <a:cs typeface="Poppins Medium"/>
              <a:sym typeface="Poppins Medium"/>
            </a:endParaRPr>
          </a:p>
          <a:p>
            <a:pPr indent="-330200" lvl="0" marL="457200" rtl="0" algn="l">
              <a:lnSpc>
                <a:spcPct val="170000"/>
              </a:lnSpc>
              <a:spcBef>
                <a:spcPts val="0"/>
              </a:spcBef>
              <a:spcAft>
                <a:spcPts val="0"/>
              </a:spcAft>
              <a:buSzPts val="1600"/>
              <a:buFont typeface="Poppins Medium"/>
              <a:buChar char="●"/>
            </a:pPr>
            <a:r>
              <a:rPr lang="en" sz="1600">
                <a:latin typeface="Poppins Medium"/>
                <a:ea typeface="Poppins Medium"/>
                <a:cs typeface="Poppins Medium"/>
                <a:sym typeface="Poppins Medium"/>
              </a:rPr>
              <a:t>Summary of AI hallucination and its remediation  </a:t>
            </a:r>
            <a:endParaRPr sz="1600">
              <a:latin typeface="Poppins Medium"/>
              <a:ea typeface="Poppins Medium"/>
              <a:cs typeface="Poppins Medium"/>
              <a:sym typeface="Poppins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9" name="Shape 2279"/>
        <p:cNvGrpSpPr/>
        <p:nvPr/>
      </p:nvGrpSpPr>
      <p:grpSpPr>
        <a:xfrm>
          <a:off x="0" y="0"/>
          <a:ext cx="0" cy="0"/>
          <a:chOff x="0" y="0"/>
          <a:chExt cx="0" cy="0"/>
        </a:xfrm>
      </p:grpSpPr>
      <p:sp>
        <p:nvSpPr>
          <p:cNvPr id="2280" name="Google Shape;2280;p263"/>
          <p:cNvSpPr txBox="1"/>
          <p:nvPr>
            <p:ph type="title"/>
          </p:nvPr>
        </p:nvSpPr>
        <p:spPr>
          <a:xfrm>
            <a:off x="46000" y="8407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What is AI hallucination?</a:t>
            </a:r>
            <a:endParaRPr sz="2100">
              <a:solidFill>
                <a:srgbClr val="321A7C"/>
              </a:solidFill>
            </a:endParaRPr>
          </a:p>
          <a:p>
            <a:pPr indent="0" lvl="0" marL="0" rtl="0" algn="l">
              <a:lnSpc>
                <a:spcPct val="150000"/>
              </a:lnSpc>
              <a:spcBef>
                <a:spcPts val="0"/>
              </a:spcBef>
              <a:spcAft>
                <a:spcPts val="0"/>
              </a:spcAft>
              <a:buNone/>
            </a:pPr>
            <a:r>
              <a:t/>
            </a:r>
            <a:endParaRPr sz="2100">
              <a:solidFill>
                <a:srgbClr val="321A7C"/>
              </a:solidFill>
            </a:endParaRPr>
          </a:p>
        </p:txBody>
      </p:sp>
      <p:sp>
        <p:nvSpPr>
          <p:cNvPr id="2281" name="Google Shape;2281;p263"/>
          <p:cNvSpPr txBox="1"/>
          <p:nvPr>
            <p:ph idx="4294967295" type="body"/>
          </p:nvPr>
        </p:nvSpPr>
        <p:spPr>
          <a:xfrm>
            <a:off x="515575" y="527300"/>
            <a:ext cx="8450100" cy="4385100"/>
          </a:xfrm>
          <a:prstGeom prst="rect">
            <a:avLst/>
          </a:prstGeom>
        </p:spPr>
        <p:txBody>
          <a:bodyPr anchorCtr="0" anchor="t" bIns="91425" lIns="91425" spcFirstLastPara="1" rIns="91425" wrap="square" tIns="91425">
            <a:noAutofit/>
          </a:bodyPr>
          <a:lstStyle/>
          <a:p>
            <a:pPr indent="0" lvl="0" marL="0" rtl="0" algn="l">
              <a:lnSpc>
                <a:spcPct val="120000"/>
              </a:lnSpc>
              <a:spcBef>
                <a:spcPts val="1200"/>
              </a:spcBef>
              <a:spcAft>
                <a:spcPts val="0"/>
              </a:spcAft>
              <a:buNone/>
            </a:pPr>
            <a:r>
              <a:rPr b="1" lang="en" sz="1400">
                <a:solidFill>
                  <a:srgbClr val="000000"/>
                </a:solidFill>
                <a:latin typeface="Poppins"/>
                <a:ea typeface="Poppins"/>
                <a:cs typeface="Poppins"/>
                <a:sym typeface="Poppins"/>
              </a:rPr>
              <a:t>Formal or Technical Definitions</a:t>
            </a:r>
            <a:endParaRPr b="1" sz="1400">
              <a:solidFill>
                <a:srgbClr val="000000"/>
              </a:solidFill>
              <a:latin typeface="Poppins"/>
              <a:ea typeface="Poppins"/>
              <a:cs typeface="Poppins"/>
              <a:sym typeface="Poppins"/>
            </a:endParaRPr>
          </a:p>
          <a:p>
            <a:pPr indent="-317500" lvl="0" marL="457200" rtl="0" algn="l">
              <a:lnSpc>
                <a:spcPct val="120000"/>
              </a:lnSpc>
              <a:spcBef>
                <a:spcPts val="1200"/>
              </a:spcBef>
              <a:spcAft>
                <a:spcPts val="0"/>
              </a:spcAft>
              <a:buClr>
                <a:srgbClr val="000000"/>
              </a:buClr>
              <a:buSzPts val="1400"/>
              <a:buFont typeface="Poppins Medium"/>
              <a:buChar char="●"/>
            </a:pPr>
            <a:r>
              <a:rPr lang="en" sz="1400">
                <a:solidFill>
                  <a:srgbClr val="000000"/>
                </a:solidFill>
                <a:latin typeface="Poppins Medium"/>
                <a:ea typeface="Poppins Medium"/>
                <a:cs typeface="Poppins Medium"/>
                <a:sym typeface="Poppins Medium"/>
              </a:rPr>
              <a:t>AI hallucination refers to instances when an artificial intelligence system generates outputs such as text, images, data, or code, that are not grounded in reality or factual accuracy, despite appearing logical.</a:t>
            </a:r>
            <a:endParaRPr sz="1400">
              <a:solidFill>
                <a:srgbClr val="000000"/>
              </a:solidFill>
              <a:latin typeface="Poppins Medium"/>
              <a:ea typeface="Poppins Medium"/>
              <a:cs typeface="Poppins Medium"/>
              <a:sym typeface="Poppins Medium"/>
            </a:endParaRPr>
          </a:p>
          <a:p>
            <a:pPr indent="-317500" lvl="0" marL="457200" rtl="0" algn="l">
              <a:lnSpc>
                <a:spcPct val="120000"/>
              </a:lnSpc>
              <a:spcBef>
                <a:spcPts val="0"/>
              </a:spcBef>
              <a:spcAft>
                <a:spcPts val="0"/>
              </a:spcAft>
              <a:buClr>
                <a:srgbClr val="000000"/>
              </a:buClr>
              <a:buSzPts val="1400"/>
              <a:buFont typeface="Poppins Medium"/>
              <a:buChar char="●"/>
            </a:pPr>
            <a:r>
              <a:rPr lang="en" sz="1400">
                <a:solidFill>
                  <a:srgbClr val="000000"/>
                </a:solidFill>
                <a:latin typeface="Poppins Medium"/>
                <a:ea typeface="Poppins Medium"/>
                <a:cs typeface="Poppins Medium"/>
                <a:sym typeface="Poppins Medium"/>
              </a:rPr>
              <a:t>A phenomenon where AI models produce false or misleading information due to limitations in their understanding or training data, despite presenting it as credible.</a:t>
            </a:r>
            <a:endParaRPr sz="1400">
              <a:solidFill>
                <a:srgbClr val="000000"/>
              </a:solidFill>
              <a:latin typeface="Poppins Medium"/>
              <a:ea typeface="Poppins Medium"/>
              <a:cs typeface="Poppins Medium"/>
              <a:sym typeface="Poppins Medium"/>
            </a:endParaRPr>
          </a:p>
          <a:p>
            <a:pPr indent="0" lvl="0" marL="0" rtl="0" algn="l">
              <a:lnSpc>
                <a:spcPct val="120000"/>
              </a:lnSpc>
              <a:spcBef>
                <a:spcPts val="1200"/>
              </a:spcBef>
              <a:spcAft>
                <a:spcPts val="0"/>
              </a:spcAft>
              <a:buNone/>
            </a:pPr>
            <a:r>
              <a:rPr b="1" lang="en" sz="1400">
                <a:solidFill>
                  <a:srgbClr val="000000"/>
                </a:solidFill>
                <a:latin typeface="Poppins"/>
                <a:ea typeface="Poppins"/>
                <a:cs typeface="Poppins"/>
                <a:sym typeface="Poppins"/>
              </a:rPr>
              <a:t>General Common Definitions</a:t>
            </a:r>
            <a:endParaRPr b="1" sz="1400">
              <a:solidFill>
                <a:srgbClr val="000000"/>
              </a:solidFill>
              <a:latin typeface="Poppins"/>
              <a:ea typeface="Poppins"/>
              <a:cs typeface="Poppins"/>
              <a:sym typeface="Poppins"/>
            </a:endParaRPr>
          </a:p>
          <a:p>
            <a:pPr indent="-317500" lvl="0" marL="457200" rtl="0" algn="l">
              <a:lnSpc>
                <a:spcPct val="120000"/>
              </a:lnSpc>
              <a:spcBef>
                <a:spcPts val="1200"/>
              </a:spcBef>
              <a:spcAft>
                <a:spcPts val="0"/>
              </a:spcAft>
              <a:buClr>
                <a:srgbClr val="000000"/>
              </a:buClr>
              <a:buSzPts val="1400"/>
              <a:buFont typeface="Arial"/>
              <a:buChar char="●"/>
            </a:pPr>
            <a:r>
              <a:rPr lang="en" sz="1400">
                <a:solidFill>
                  <a:srgbClr val="000000"/>
                </a:solidFill>
                <a:latin typeface="Poppins Medium"/>
                <a:ea typeface="Poppins Medium"/>
                <a:cs typeface="Poppins Medium"/>
                <a:sym typeface="Poppins Medium"/>
              </a:rPr>
              <a:t>Imagine asking a robot a question, and it gives you an answer that seems legit, but it just totally guessed, this is what we call hallucination.</a:t>
            </a:r>
            <a:endParaRPr sz="1400">
              <a:solidFill>
                <a:srgbClr val="000000"/>
              </a:solidFill>
              <a:latin typeface="Poppins Medium"/>
              <a:ea typeface="Poppins Medium"/>
              <a:cs typeface="Poppins Medium"/>
              <a:sym typeface="Poppins Medium"/>
            </a:endParaRPr>
          </a:p>
          <a:p>
            <a:pPr indent="-317500" lvl="0" marL="457200" rtl="0" algn="l">
              <a:lnSpc>
                <a:spcPct val="120000"/>
              </a:lnSpc>
              <a:spcBef>
                <a:spcPts val="0"/>
              </a:spcBef>
              <a:spcAft>
                <a:spcPts val="0"/>
              </a:spcAft>
              <a:buClr>
                <a:srgbClr val="000000"/>
              </a:buClr>
              <a:buSzPts val="1400"/>
              <a:buFont typeface="Poppins Medium"/>
              <a:buChar char="●"/>
            </a:pPr>
            <a:r>
              <a:rPr lang="en" sz="1400">
                <a:solidFill>
                  <a:srgbClr val="000000"/>
                </a:solidFill>
                <a:latin typeface="Poppins Medium"/>
                <a:ea typeface="Poppins Medium"/>
                <a:cs typeface="Poppins Medium"/>
                <a:sym typeface="Poppins Medium"/>
              </a:rPr>
              <a:t>It’s like when an AI "makes stuff up" confidently, giving answers or creating things that sound or look right but aren’t true at all.</a:t>
            </a:r>
            <a:endParaRPr sz="1400">
              <a:solidFill>
                <a:srgbClr val="000000"/>
              </a:solidFill>
              <a:latin typeface="Poppins Medium"/>
              <a:ea typeface="Poppins Medium"/>
              <a:cs typeface="Poppins Medium"/>
              <a:sym typeface="Poppins Medium"/>
            </a:endParaRPr>
          </a:p>
          <a:p>
            <a:pPr indent="-317500" lvl="0" marL="457200" rtl="0" algn="l">
              <a:lnSpc>
                <a:spcPct val="120000"/>
              </a:lnSpc>
              <a:spcBef>
                <a:spcPts val="0"/>
              </a:spcBef>
              <a:spcAft>
                <a:spcPts val="0"/>
              </a:spcAft>
              <a:buClr>
                <a:srgbClr val="000000"/>
              </a:buClr>
              <a:buSzPts val="1400"/>
              <a:buFont typeface="Poppins Medium"/>
              <a:buChar char="●"/>
            </a:pPr>
            <a:r>
              <a:rPr lang="en" sz="1400">
                <a:solidFill>
                  <a:srgbClr val="000000"/>
                </a:solidFill>
                <a:latin typeface="Poppins Medium"/>
                <a:ea typeface="Poppins Medium"/>
                <a:cs typeface="Poppins Medium"/>
                <a:sym typeface="Poppins Medium"/>
              </a:rPr>
              <a:t>It’s as if the AI is daydreaming or imagining things that don’t exist, blending creativity with a lack of reality checking.</a:t>
            </a:r>
            <a:endParaRPr sz="1400">
              <a:solidFill>
                <a:srgbClr val="000000"/>
              </a:solidFill>
              <a:latin typeface="Poppins Medium"/>
              <a:ea typeface="Poppins Medium"/>
              <a:cs typeface="Poppins Medium"/>
              <a:sym typeface="Poppins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sp>
        <p:nvSpPr>
          <p:cNvPr id="2286" name="Google Shape;2286;p264"/>
          <p:cNvSpPr txBox="1"/>
          <p:nvPr>
            <p:ph type="title"/>
          </p:nvPr>
        </p:nvSpPr>
        <p:spPr>
          <a:xfrm>
            <a:off x="46000" y="8407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Why AI hallucinate?</a:t>
            </a:r>
            <a:endParaRPr sz="2100">
              <a:solidFill>
                <a:srgbClr val="321A7C"/>
              </a:solidFill>
            </a:endParaRPr>
          </a:p>
          <a:p>
            <a:pPr indent="0" lvl="0" marL="0" rtl="0" algn="ctr">
              <a:lnSpc>
                <a:spcPct val="150000"/>
              </a:lnSpc>
              <a:spcBef>
                <a:spcPts val="0"/>
              </a:spcBef>
              <a:spcAft>
                <a:spcPts val="0"/>
              </a:spcAft>
              <a:buNone/>
            </a:pPr>
            <a:r>
              <a:t/>
            </a:r>
            <a:endParaRPr sz="2100">
              <a:solidFill>
                <a:srgbClr val="321A7C"/>
              </a:solidFill>
            </a:endParaRPr>
          </a:p>
        </p:txBody>
      </p:sp>
      <p:sp>
        <p:nvSpPr>
          <p:cNvPr id="2287" name="Google Shape;2287;p264"/>
          <p:cNvSpPr txBox="1"/>
          <p:nvPr>
            <p:ph idx="4294967295" type="body"/>
          </p:nvPr>
        </p:nvSpPr>
        <p:spPr>
          <a:xfrm>
            <a:off x="15400" y="866775"/>
            <a:ext cx="8685600" cy="2408700"/>
          </a:xfrm>
          <a:prstGeom prst="rect">
            <a:avLst/>
          </a:prstGeom>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rPr b="1" lang="en" sz="1500">
                <a:solidFill>
                  <a:srgbClr val="0F0F0F"/>
                </a:solidFill>
                <a:latin typeface="Poppins"/>
                <a:ea typeface="Poppins"/>
                <a:cs typeface="Poppins"/>
                <a:sym typeface="Poppins"/>
              </a:rPr>
              <a:t>AI hallucinate because of the following 3 major reasons</a:t>
            </a:r>
            <a:endParaRPr b="1" sz="1500">
              <a:solidFill>
                <a:srgbClr val="0F0F0F"/>
              </a:solidFill>
              <a:latin typeface="Poppins"/>
              <a:ea typeface="Poppins"/>
              <a:cs typeface="Poppins"/>
              <a:sym typeface="Poppins"/>
            </a:endParaRPr>
          </a:p>
          <a:p>
            <a:pPr indent="-323850" lvl="1" marL="914400" rtl="0" algn="l">
              <a:lnSpc>
                <a:spcPct val="150000"/>
              </a:lnSpc>
              <a:spcBef>
                <a:spcPts val="0"/>
              </a:spcBef>
              <a:spcAft>
                <a:spcPts val="0"/>
              </a:spcAft>
              <a:buClr>
                <a:srgbClr val="0F0F0F"/>
              </a:buClr>
              <a:buSzPts val="1500"/>
              <a:buFont typeface="Poppins"/>
              <a:buAutoNum type="arabicPeriod"/>
            </a:pPr>
            <a:r>
              <a:rPr b="1" lang="en" sz="1500">
                <a:solidFill>
                  <a:srgbClr val="000000"/>
                </a:solidFill>
                <a:latin typeface="Poppins"/>
                <a:ea typeface="Poppins"/>
                <a:cs typeface="Poppins"/>
                <a:sym typeface="Poppins"/>
              </a:rPr>
              <a:t>Insufficient or Biased Training Data: </a:t>
            </a:r>
            <a:r>
              <a:rPr lang="en" sz="1500">
                <a:solidFill>
                  <a:srgbClr val="000000"/>
                </a:solidFill>
                <a:latin typeface="Poppins Medium"/>
                <a:ea typeface="Poppins Medium"/>
                <a:cs typeface="Poppins Medium"/>
                <a:sym typeface="Poppins Medium"/>
              </a:rPr>
              <a:t>If the data used to train the AI is limited, biased, or contains inaccuracies, the AI may learn incorrect patterns or make flawed assumptions.</a:t>
            </a:r>
            <a:endParaRPr sz="1500">
              <a:solidFill>
                <a:srgbClr val="000000"/>
              </a:solidFill>
              <a:latin typeface="Poppins Medium"/>
              <a:ea typeface="Poppins Medium"/>
              <a:cs typeface="Poppins Medium"/>
              <a:sym typeface="Poppins Medium"/>
            </a:endParaRPr>
          </a:p>
          <a:p>
            <a:pPr indent="-323850" lvl="1" marL="914400" rtl="0" algn="l">
              <a:lnSpc>
                <a:spcPct val="150000"/>
              </a:lnSpc>
              <a:spcBef>
                <a:spcPts val="0"/>
              </a:spcBef>
              <a:spcAft>
                <a:spcPts val="0"/>
              </a:spcAft>
              <a:buClr>
                <a:srgbClr val="0F0F0F"/>
              </a:buClr>
              <a:buSzPts val="1500"/>
              <a:buFont typeface="Poppins"/>
              <a:buAutoNum type="arabicPeriod"/>
            </a:pPr>
            <a:r>
              <a:rPr b="1" lang="en" sz="1500">
                <a:solidFill>
                  <a:srgbClr val="000000"/>
                </a:solidFill>
                <a:latin typeface="Poppins"/>
                <a:ea typeface="Poppins"/>
                <a:cs typeface="Poppins"/>
                <a:sym typeface="Poppins"/>
              </a:rPr>
              <a:t>Overfitting:</a:t>
            </a:r>
            <a:r>
              <a:rPr lang="en" sz="1500">
                <a:solidFill>
                  <a:srgbClr val="000000"/>
                </a:solidFill>
                <a:latin typeface="Poppins Medium"/>
                <a:ea typeface="Poppins Medium"/>
                <a:cs typeface="Poppins Medium"/>
                <a:sym typeface="Poppins Medium"/>
              </a:rPr>
              <a:t> The AI may become too specialized in the training data, making it unable to generalize to new situations or data.</a:t>
            </a:r>
            <a:endParaRPr sz="1500">
              <a:solidFill>
                <a:srgbClr val="000000"/>
              </a:solidFill>
              <a:latin typeface="Poppins Medium"/>
              <a:ea typeface="Poppins Medium"/>
              <a:cs typeface="Poppins Medium"/>
              <a:sym typeface="Poppins Medium"/>
            </a:endParaRPr>
          </a:p>
          <a:p>
            <a:pPr indent="-323850" lvl="1" marL="914400" rtl="0" algn="l">
              <a:lnSpc>
                <a:spcPct val="150000"/>
              </a:lnSpc>
              <a:spcBef>
                <a:spcPts val="0"/>
              </a:spcBef>
              <a:spcAft>
                <a:spcPts val="0"/>
              </a:spcAft>
              <a:buClr>
                <a:srgbClr val="0F0F0F"/>
              </a:buClr>
              <a:buSzPts val="1500"/>
              <a:buFont typeface="Poppins"/>
              <a:buAutoNum type="arabicPeriod"/>
            </a:pPr>
            <a:r>
              <a:rPr b="1" lang="en" sz="1500">
                <a:solidFill>
                  <a:srgbClr val="000000"/>
                </a:solidFill>
                <a:latin typeface="Poppins"/>
                <a:ea typeface="Poppins"/>
                <a:cs typeface="Poppins"/>
                <a:sym typeface="Poppins"/>
              </a:rPr>
              <a:t>Lack of Real World Understanding:</a:t>
            </a:r>
            <a:r>
              <a:rPr lang="en" sz="1500">
                <a:solidFill>
                  <a:srgbClr val="000000"/>
                </a:solidFill>
                <a:latin typeface="Poppins Medium"/>
                <a:ea typeface="Poppins Medium"/>
                <a:cs typeface="Poppins Medium"/>
                <a:sym typeface="Poppins Medium"/>
              </a:rPr>
              <a:t> AI models, especially language models, lack a true understanding of the world. They process information based on patterns and relationships in the data, but they don't have common sense or real world experience.</a:t>
            </a:r>
            <a:endParaRPr sz="1500">
              <a:solidFill>
                <a:srgbClr val="0F0F0F"/>
              </a:solidFill>
              <a:latin typeface="Poppins Medium"/>
              <a:ea typeface="Poppins Medium"/>
              <a:cs typeface="Poppins Medium"/>
              <a:sym typeface="Poppins Medium"/>
            </a:endParaRPr>
          </a:p>
          <a:p>
            <a:pPr indent="0" lvl="0" marL="0" rtl="0" algn="l">
              <a:lnSpc>
                <a:spcPct val="150000"/>
              </a:lnSpc>
              <a:spcBef>
                <a:spcPts val="0"/>
              </a:spcBef>
              <a:spcAft>
                <a:spcPts val="0"/>
              </a:spcAft>
              <a:buNone/>
            </a:pPr>
            <a:r>
              <a:t/>
            </a:r>
            <a:endParaRPr sz="1500">
              <a:solidFill>
                <a:srgbClr val="0F0F0F"/>
              </a:solidFill>
              <a:latin typeface="Poppins Medium"/>
              <a:ea typeface="Poppins Medium"/>
              <a:cs typeface="Poppins Medium"/>
              <a:sym typeface="Poppins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1" name="Shape 2291"/>
        <p:cNvGrpSpPr/>
        <p:nvPr/>
      </p:nvGrpSpPr>
      <p:grpSpPr>
        <a:xfrm>
          <a:off x="0" y="0"/>
          <a:ext cx="0" cy="0"/>
          <a:chOff x="0" y="0"/>
          <a:chExt cx="0" cy="0"/>
        </a:xfrm>
      </p:grpSpPr>
      <p:sp>
        <p:nvSpPr>
          <p:cNvPr id="2292" name="Google Shape;2292;p265"/>
          <p:cNvSpPr txBox="1"/>
          <p:nvPr>
            <p:ph idx="4294967295" type="body"/>
          </p:nvPr>
        </p:nvSpPr>
        <p:spPr>
          <a:xfrm>
            <a:off x="482050" y="782700"/>
            <a:ext cx="8624400" cy="37917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b="1" lang="en">
                <a:solidFill>
                  <a:srgbClr val="000000"/>
                </a:solidFill>
                <a:latin typeface="Poppins"/>
                <a:ea typeface="Poppins"/>
                <a:cs typeface="Poppins"/>
                <a:sym typeface="Poppins"/>
              </a:rPr>
              <a:t>Factually Incorrect or Fabricated Code</a:t>
            </a:r>
            <a:endParaRPr b="1">
              <a:solidFill>
                <a:srgbClr val="000000"/>
              </a:solidFill>
              <a:latin typeface="Poppins"/>
              <a:ea typeface="Poppins"/>
              <a:cs typeface="Poppins"/>
              <a:sym typeface="Poppins"/>
            </a:endParaRPr>
          </a:p>
          <a:p>
            <a:pPr indent="-304800" lvl="0" marL="457200" rtl="0" algn="l">
              <a:lnSpc>
                <a:spcPct val="115000"/>
              </a:lnSpc>
              <a:spcBef>
                <a:spcPts val="1200"/>
              </a:spcBef>
              <a:spcAft>
                <a:spcPts val="0"/>
              </a:spcAft>
              <a:buClr>
                <a:srgbClr val="000000"/>
              </a:buClr>
              <a:buSzPts val="1200"/>
              <a:buFont typeface="Arial"/>
              <a:buChar char="●"/>
            </a:pPr>
            <a:r>
              <a:rPr b="1" lang="en">
                <a:solidFill>
                  <a:srgbClr val="000000"/>
                </a:solidFill>
                <a:latin typeface="Poppins"/>
                <a:ea typeface="Poppins"/>
                <a:cs typeface="Poppins"/>
                <a:sym typeface="Poppins"/>
              </a:rPr>
              <a:t>Example</a:t>
            </a:r>
            <a:r>
              <a:rPr lang="en">
                <a:solidFill>
                  <a:srgbClr val="000000"/>
                </a:solidFill>
                <a:latin typeface="Poppins"/>
                <a:ea typeface="Poppins"/>
                <a:cs typeface="Poppins"/>
                <a:sym typeface="Poppins"/>
              </a:rPr>
              <a:t>: AI might generate a function referencing a nonexistent library or API, like suggesting a </a:t>
            </a:r>
            <a:r>
              <a:rPr lang="en">
                <a:solidFill>
                  <a:srgbClr val="188038"/>
                </a:solidFill>
                <a:latin typeface="Poppins"/>
                <a:ea typeface="Poppins"/>
                <a:cs typeface="Poppins"/>
                <a:sym typeface="Poppins"/>
              </a:rPr>
              <a:t>magic_sort()</a:t>
            </a:r>
            <a:r>
              <a:rPr lang="en">
                <a:solidFill>
                  <a:srgbClr val="000000"/>
                </a:solidFill>
                <a:latin typeface="Poppins"/>
                <a:ea typeface="Poppins"/>
                <a:cs typeface="Poppins"/>
                <a:sym typeface="Poppins"/>
              </a:rPr>
              <a:t> method from a library that doesn’t exist in reality.</a:t>
            </a:r>
            <a:endParaRPr>
              <a:solidFill>
                <a:srgbClr val="000000"/>
              </a:solidFill>
              <a:latin typeface="Poppins"/>
              <a:ea typeface="Poppins"/>
              <a:cs typeface="Poppins"/>
              <a:sym typeface="Poppins"/>
            </a:endParaRPr>
          </a:p>
          <a:p>
            <a:pPr indent="-304800" lvl="0" marL="457200" rtl="0" algn="l">
              <a:lnSpc>
                <a:spcPct val="115000"/>
              </a:lnSpc>
              <a:spcBef>
                <a:spcPts val="0"/>
              </a:spcBef>
              <a:spcAft>
                <a:spcPts val="0"/>
              </a:spcAft>
              <a:buClr>
                <a:srgbClr val="000000"/>
              </a:buClr>
              <a:buSzPts val="1200"/>
              <a:buFont typeface="Arial"/>
              <a:buChar char="●"/>
            </a:pPr>
            <a:r>
              <a:rPr b="1" lang="en">
                <a:solidFill>
                  <a:srgbClr val="000000"/>
                </a:solidFill>
                <a:latin typeface="Poppins"/>
                <a:ea typeface="Poppins"/>
                <a:cs typeface="Poppins"/>
                <a:sym typeface="Poppins"/>
              </a:rPr>
              <a:t>Impact</a:t>
            </a:r>
            <a:r>
              <a:rPr lang="en">
                <a:solidFill>
                  <a:srgbClr val="000000"/>
                </a:solidFill>
                <a:latin typeface="Poppins"/>
                <a:ea typeface="Poppins"/>
                <a:cs typeface="Poppins"/>
                <a:sym typeface="Poppins"/>
              </a:rPr>
              <a:t>: Developers might waste time debugging or searching for missing components that were fabricated.</a:t>
            </a:r>
            <a:endParaRPr>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b="1" lang="en">
                <a:solidFill>
                  <a:srgbClr val="000000"/>
                </a:solidFill>
                <a:latin typeface="Poppins"/>
                <a:ea typeface="Poppins"/>
                <a:cs typeface="Poppins"/>
                <a:sym typeface="Poppins"/>
              </a:rPr>
              <a:t>Nonsensical or Illogical Code</a:t>
            </a:r>
            <a:endParaRPr b="1">
              <a:solidFill>
                <a:srgbClr val="000000"/>
              </a:solidFill>
              <a:latin typeface="Poppins"/>
              <a:ea typeface="Poppins"/>
              <a:cs typeface="Poppins"/>
              <a:sym typeface="Poppins"/>
            </a:endParaRPr>
          </a:p>
          <a:p>
            <a:pPr indent="-304800" lvl="0" marL="457200" rtl="0" algn="l">
              <a:lnSpc>
                <a:spcPct val="115000"/>
              </a:lnSpc>
              <a:spcBef>
                <a:spcPts val="1200"/>
              </a:spcBef>
              <a:spcAft>
                <a:spcPts val="0"/>
              </a:spcAft>
              <a:buClr>
                <a:srgbClr val="000000"/>
              </a:buClr>
              <a:buSzPts val="1200"/>
              <a:buFont typeface="Arial"/>
              <a:buChar char="●"/>
            </a:pPr>
            <a:r>
              <a:rPr b="1" lang="en">
                <a:solidFill>
                  <a:srgbClr val="000000"/>
                </a:solidFill>
                <a:latin typeface="Poppins"/>
                <a:ea typeface="Poppins"/>
                <a:cs typeface="Poppins"/>
                <a:sym typeface="Poppins"/>
              </a:rPr>
              <a:t>Example</a:t>
            </a:r>
            <a:r>
              <a:rPr lang="en">
                <a:solidFill>
                  <a:srgbClr val="000000"/>
                </a:solidFill>
                <a:latin typeface="Poppins"/>
                <a:ea typeface="Poppins"/>
                <a:cs typeface="Poppins"/>
                <a:sym typeface="Poppins"/>
              </a:rPr>
              <a:t>: The AI could produce code snippets that are syntactically correct but lack logical coherence, such as defining variables that are never used or including redundant loops.</a:t>
            </a:r>
            <a:endParaRPr>
              <a:solidFill>
                <a:srgbClr val="000000"/>
              </a:solidFill>
              <a:latin typeface="Poppins"/>
              <a:ea typeface="Poppins"/>
              <a:cs typeface="Poppins"/>
              <a:sym typeface="Poppins"/>
            </a:endParaRPr>
          </a:p>
          <a:p>
            <a:pPr indent="-304800" lvl="0" marL="457200" rtl="0" algn="l">
              <a:lnSpc>
                <a:spcPct val="115000"/>
              </a:lnSpc>
              <a:spcBef>
                <a:spcPts val="0"/>
              </a:spcBef>
              <a:spcAft>
                <a:spcPts val="0"/>
              </a:spcAft>
              <a:buClr>
                <a:srgbClr val="000000"/>
              </a:buClr>
              <a:buSzPts val="1200"/>
              <a:buFont typeface="Arial"/>
              <a:buChar char="●"/>
            </a:pPr>
            <a:r>
              <a:rPr b="1" lang="en">
                <a:solidFill>
                  <a:srgbClr val="000000"/>
                </a:solidFill>
                <a:latin typeface="Poppins"/>
                <a:ea typeface="Poppins"/>
                <a:cs typeface="Poppins"/>
                <a:sym typeface="Poppins"/>
              </a:rPr>
              <a:t>Impact</a:t>
            </a:r>
            <a:r>
              <a:rPr lang="en">
                <a:solidFill>
                  <a:srgbClr val="000000"/>
                </a:solidFill>
                <a:latin typeface="Poppins"/>
                <a:ea typeface="Poppins"/>
                <a:cs typeface="Poppins"/>
                <a:sym typeface="Poppins"/>
              </a:rPr>
              <a:t>: This can confuse developers and lead to bloated, inefficient, or meaningless code.</a:t>
            </a:r>
            <a:endParaRPr>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b="1" lang="en">
                <a:solidFill>
                  <a:srgbClr val="000000"/>
                </a:solidFill>
                <a:latin typeface="Poppins"/>
                <a:ea typeface="Poppins"/>
                <a:cs typeface="Poppins"/>
                <a:sym typeface="Poppins"/>
              </a:rPr>
              <a:t>Plausible but Incorrect Code</a:t>
            </a:r>
            <a:endParaRPr b="1">
              <a:solidFill>
                <a:srgbClr val="000000"/>
              </a:solidFill>
              <a:latin typeface="Poppins"/>
              <a:ea typeface="Poppins"/>
              <a:cs typeface="Poppins"/>
              <a:sym typeface="Poppins"/>
            </a:endParaRPr>
          </a:p>
          <a:p>
            <a:pPr indent="-304800" lvl="0" marL="457200" rtl="0" algn="l">
              <a:lnSpc>
                <a:spcPct val="115000"/>
              </a:lnSpc>
              <a:spcBef>
                <a:spcPts val="1200"/>
              </a:spcBef>
              <a:spcAft>
                <a:spcPts val="0"/>
              </a:spcAft>
              <a:buClr>
                <a:srgbClr val="000000"/>
              </a:buClr>
              <a:buSzPts val="1200"/>
              <a:buFont typeface="Arial"/>
              <a:buChar char="●"/>
            </a:pPr>
            <a:r>
              <a:rPr b="1" lang="en">
                <a:solidFill>
                  <a:srgbClr val="000000"/>
                </a:solidFill>
                <a:latin typeface="Poppins"/>
                <a:ea typeface="Poppins"/>
                <a:cs typeface="Poppins"/>
                <a:sym typeface="Poppins"/>
              </a:rPr>
              <a:t>Example</a:t>
            </a:r>
            <a:r>
              <a:rPr lang="en">
                <a:solidFill>
                  <a:srgbClr val="000000"/>
                </a:solidFill>
                <a:latin typeface="Poppins"/>
                <a:ea typeface="Poppins"/>
                <a:cs typeface="Poppins"/>
                <a:sym typeface="Poppins"/>
              </a:rPr>
              <a:t>: AI might suggest incorrect syntax or semantics that seem plausible, such as using </a:t>
            </a:r>
            <a:r>
              <a:rPr lang="en">
                <a:solidFill>
                  <a:srgbClr val="188038"/>
                </a:solidFill>
                <a:latin typeface="Poppins"/>
                <a:ea typeface="Poppins"/>
                <a:cs typeface="Poppins"/>
                <a:sym typeface="Poppins"/>
              </a:rPr>
              <a:t>await</a:t>
            </a:r>
            <a:r>
              <a:rPr lang="en">
                <a:solidFill>
                  <a:srgbClr val="000000"/>
                </a:solidFill>
                <a:latin typeface="Poppins"/>
                <a:ea typeface="Poppins"/>
                <a:cs typeface="Poppins"/>
                <a:sym typeface="Poppins"/>
              </a:rPr>
              <a:t> in a non-asynchronous function in JavaScript.</a:t>
            </a:r>
            <a:endParaRPr>
              <a:solidFill>
                <a:srgbClr val="000000"/>
              </a:solidFill>
              <a:latin typeface="Poppins"/>
              <a:ea typeface="Poppins"/>
              <a:cs typeface="Poppins"/>
              <a:sym typeface="Poppins"/>
            </a:endParaRPr>
          </a:p>
          <a:p>
            <a:pPr indent="-304800" lvl="0" marL="457200" rtl="0" algn="l">
              <a:lnSpc>
                <a:spcPct val="115000"/>
              </a:lnSpc>
              <a:spcBef>
                <a:spcPts val="0"/>
              </a:spcBef>
              <a:spcAft>
                <a:spcPts val="0"/>
              </a:spcAft>
              <a:buClr>
                <a:srgbClr val="000000"/>
              </a:buClr>
              <a:buSzPts val="1200"/>
              <a:buFont typeface="Arial"/>
              <a:buChar char="●"/>
            </a:pPr>
            <a:r>
              <a:rPr b="1" lang="en">
                <a:solidFill>
                  <a:srgbClr val="000000"/>
                </a:solidFill>
                <a:latin typeface="Poppins"/>
                <a:ea typeface="Poppins"/>
                <a:cs typeface="Poppins"/>
                <a:sym typeface="Poppins"/>
              </a:rPr>
              <a:t>Impact</a:t>
            </a:r>
            <a:r>
              <a:rPr lang="en">
                <a:solidFill>
                  <a:srgbClr val="000000"/>
                </a:solidFill>
                <a:latin typeface="Poppins"/>
                <a:ea typeface="Poppins"/>
                <a:cs typeface="Poppins"/>
                <a:sym typeface="Poppins"/>
              </a:rPr>
              <a:t>: Bugs may arise, especially when the issue isn't immediately apparent, leading to downstream errors in the application.</a:t>
            </a:r>
            <a:endParaRPr>
              <a:solidFill>
                <a:srgbClr val="0F0F0F"/>
              </a:solidFill>
              <a:latin typeface="Poppins"/>
              <a:ea typeface="Poppins"/>
              <a:cs typeface="Poppins"/>
              <a:sym typeface="Poppins"/>
            </a:endParaRPr>
          </a:p>
        </p:txBody>
      </p:sp>
      <p:sp>
        <p:nvSpPr>
          <p:cNvPr id="2293" name="Google Shape;2293;p265"/>
          <p:cNvSpPr txBox="1"/>
          <p:nvPr>
            <p:ph type="title"/>
          </p:nvPr>
        </p:nvSpPr>
        <p:spPr>
          <a:xfrm>
            <a:off x="46000" y="15240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Examples of AI hallucinations in Code Generation</a:t>
            </a:r>
            <a:endParaRPr sz="2100">
              <a:solidFill>
                <a:srgbClr val="321A7C"/>
              </a:solidFill>
            </a:endParaRPr>
          </a:p>
          <a:p>
            <a:pPr indent="0" lvl="0" marL="0" rtl="0" algn="ctr">
              <a:lnSpc>
                <a:spcPct val="150000"/>
              </a:lnSpc>
              <a:spcBef>
                <a:spcPts val="0"/>
              </a:spcBef>
              <a:spcAft>
                <a:spcPts val="0"/>
              </a:spcAft>
              <a:buNone/>
            </a:pPr>
            <a:r>
              <a:t/>
            </a:r>
            <a:endParaRPr sz="2100">
              <a:solidFill>
                <a:srgbClr val="321A7C"/>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7" name="Shape 2297"/>
        <p:cNvGrpSpPr/>
        <p:nvPr/>
      </p:nvGrpSpPr>
      <p:grpSpPr>
        <a:xfrm>
          <a:off x="0" y="0"/>
          <a:ext cx="0" cy="0"/>
          <a:chOff x="0" y="0"/>
          <a:chExt cx="0" cy="0"/>
        </a:xfrm>
      </p:grpSpPr>
      <p:sp>
        <p:nvSpPr>
          <p:cNvPr id="2298" name="Google Shape;2298;p266"/>
          <p:cNvSpPr txBox="1"/>
          <p:nvPr>
            <p:ph idx="4294967295" type="body"/>
          </p:nvPr>
        </p:nvSpPr>
        <p:spPr>
          <a:xfrm>
            <a:off x="421325" y="835100"/>
            <a:ext cx="8624400" cy="3809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rgbClr val="000000"/>
                </a:solidFill>
                <a:latin typeface="Poppins"/>
                <a:ea typeface="Poppins"/>
                <a:cs typeface="Poppins"/>
                <a:sym typeface="Poppins"/>
              </a:rPr>
              <a:t>Flawed Pattern Recognition in Code Context</a:t>
            </a:r>
            <a:endParaRPr b="1">
              <a:solidFill>
                <a:srgbClr val="000000"/>
              </a:solidFill>
              <a:latin typeface="Poppins"/>
              <a:ea typeface="Poppins"/>
              <a:cs typeface="Poppins"/>
              <a:sym typeface="Poppins"/>
            </a:endParaRPr>
          </a:p>
          <a:p>
            <a:pPr indent="-304800" lvl="0" marL="457200" rtl="0" algn="l">
              <a:lnSpc>
                <a:spcPct val="115000"/>
              </a:lnSpc>
              <a:spcBef>
                <a:spcPts val="1200"/>
              </a:spcBef>
              <a:spcAft>
                <a:spcPts val="0"/>
              </a:spcAft>
              <a:buClr>
                <a:srgbClr val="000000"/>
              </a:buClr>
              <a:buSzPts val="1200"/>
              <a:buFont typeface="Arial"/>
              <a:buChar char="●"/>
            </a:pPr>
            <a:r>
              <a:rPr b="1" lang="en">
                <a:solidFill>
                  <a:srgbClr val="000000"/>
                </a:solidFill>
                <a:latin typeface="Poppins"/>
                <a:ea typeface="Poppins"/>
                <a:cs typeface="Poppins"/>
                <a:sym typeface="Poppins"/>
              </a:rPr>
              <a:t>Example</a:t>
            </a:r>
            <a:r>
              <a:rPr lang="en">
                <a:solidFill>
                  <a:srgbClr val="000000"/>
                </a:solidFill>
                <a:latin typeface="Poppins"/>
                <a:ea typeface="Poppins"/>
                <a:cs typeface="Poppins"/>
                <a:sym typeface="Poppins"/>
              </a:rPr>
              <a:t>: The AI might misinterpret the context of a problem, like generating bubble sort when the requirement was for selection sort, or mismatching a design pattern to a use case, especially when proper context is not provided in the prompt.</a:t>
            </a:r>
            <a:endParaRPr>
              <a:solidFill>
                <a:srgbClr val="000000"/>
              </a:solidFill>
              <a:latin typeface="Poppins"/>
              <a:ea typeface="Poppins"/>
              <a:cs typeface="Poppins"/>
              <a:sym typeface="Poppins"/>
            </a:endParaRPr>
          </a:p>
          <a:p>
            <a:pPr indent="-304800" lvl="0" marL="457200" rtl="0" algn="l">
              <a:lnSpc>
                <a:spcPct val="115000"/>
              </a:lnSpc>
              <a:spcBef>
                <a:spcPts val="0"/>
              </a:spcBef>
              <a:spcAft>
                <a:spcPts val="0"/>
              </a:spcAft>
              <a:buClr>
                <a:srgbClr val="000000"/>
              </a:buClr>
              <a:buSzPts val="1200"/>
              <a:buFont typeface="Arial"/>
              <a:buChar char="●"/>
            </a:pPr>
            <a:r>
              <a:rPr b="1" lang="en">
                <a:solidFill>
                  <a:srgbClr val="000000"/>
                </a:solidFill>
                <a:latin typeface="Poppins"/>
                <a:ea typeface="Poppins"/>
                <a:cs typeface="Poppins"/>
                <a:sym typeface="Poppins"/>
              </a:rPr>
              <a:t>Impact</a:t>
            </a:r>
            <a:r>
              <a:rPr lang="en">
                <a:solidFill>
                  <a:srgbClr val="000000"/>
                </a:solidFill>
                <a:latin typeface="Poppins"/>
                <a:ea typeface="Poppins"/>
                <a:cs typeface="Poppins"/>
                <a:sym typeface="Poppins"/>
              </a:rPr>
              <a:t>: Misalignment between the problem and solution results in non-functional or unsuitable code.</a:t>
            </a:r>
            <a:endParaRPr>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b="1" lang="en">
                <a:solidFill>
                  <a:srgbClr val="000000"/>
                </a:solidFill>
                <a:latin typeface="Poppins"/>
                <a:ea typeface="Poppins"/>
                <a:cs typeface="Poppins"/>
                <a:sym typeface="Poppins"/>
              </a:rPr>
              <a:t>Limitations in Understanding Complex Logic</a:t>
            </a:r>
            <a:endParaRPr b="1">
              <a:solidFill>
                <a:srgbClr val="000000"/>
              </a:solidFill>
              <a:latin typeface="Poppins"/>
              <a:ea typeface="Poppins"/>
              <a:cs typeface="Poppins"/>
              <a:sym typeface="Poppins"/>
            </a:endParaRPr>
          </a:p>
          <a:p>
            <a:pPr indent="-304800" lvl="0" marL="457200" rtl="0" algn="l">
              <a:lnSpc>
                <a:spcPct val="115000"/>
              </a:lnSpc>
              <a:spcBef>
                <a:spcPts val="1200"/>
              </a:spcBef>
              <a:spcAft>
                <a:spcPts val="0"/>
              </a:spcAft>
              <a:buClr>
                <a:srgbClr val="000000"/>
              </a:buClr>
              <a:buSzPts val="1200"/>
              <a:buFont typeface="Arial"/>
              <a:buChar char="●"/>
            </a:pPr>
            <a:r>
              <a:rPr b="1" lang="en">
                <a:solidFill>
                  <a:srgbClr val="000000"/>
                </a:solidFill>
                <a:latin typeface="Poppins"/>
                <a:ea typeface="Poppins"/>
                <a:cs typeface="Poppins"/>
                <a:sym typeface="Poppins"/>
              </a:rPr>
              <a:t>Example</a:t>
            </a:r>
            <a:r>
              <a:rPr lang="en">
                <a:solidFill>
                  <a:srgbClr val="000000"/>
                </a:solidFill>
                <a:latin typeface="Poppins"/>
                <a:ea typeface="Poppins"/>
                <a:cs typeface="Poppins"/>
                <a:sym typeface="Poppins"/>
              </a:rPr>
              <a:t>: The AI may hallucinate dependencies or infer relationships between variables or classes that do not exist, e.g., assuming a </a:t>
            </a:r>
            <a:r>
              <a:rPr lang="en">
                <a:solidFill>
                  <a:srgbClr val="188038"/>
                </a:solidFill>
                <a:latin typeface="Poppins"/>
                <a:ea typeface="Poppins"/>
                <a:cs typeface="Poppins"/>
                <a:sym typeface="Poppins"/>
              </a:rPr>
              <a:t>User</a:t>
            </a:r>
            <a:r>
              <a:rPr lang="en">
                <a:solidFill>
                  <a:srgbClr val="000000"/>
                </a:solidFill>
                <a:latin typeface="Poppins"/>
                <a:ea typeface="Poppins"/>
                <a:cs typeface="Poppins"/>
                <a:sym typeface="Poppins"/>
              </a:rPr>
              <a:t> class automatically contains a </a:t>
            </a:r>
            <a:r>
              <a:rPr lang="en">
                <a:solidFill>
                  <a:srgbClr val="188038"/>
                </a:solidFill>
                <a:latin typeface="Poppins"/>
                <a:ea typeface="Poppins"/>
                <a:cs typeface="Poppins"/>
                <a:sym typeface="Poppins"/>
              </a:rPr>
              <a:t>getProfile()</a:t>
            </a:r>
            <a:r>
              <a:rPr lang="en">
                <a:solidFill>
                  <a:srgbClr val="000000"/>
                </a:solidFill>
                <a:latin typeface="Poppins"/>
                <a:ea typeface="Poppins"/>
                <a:cs typeface="Poppins"/>
                <a:sym typeface="Poppins"/>
              </a:rPr>
              <a:t> method.</a:t>
            </a:r>
            <a:endParaRPr>
              <a:solidFill>
                <a:srgbClr val="000000"/>
              </a:solidFill>
              <a:latin typeface="Poppins"/>
              <a:ea typeface="Poppins"/>
              <a:cs typeface="Poppins"/>
              <a:sym typeface="Poppins"/>
            </a:endParaRPr>
          </a:p>
          <a:p>
            <a:pPr indent="-304800" lvl="0" marL="457200" rtl="0" algn="l">
              <a:lnSpc>
                <a:spcPct val="115000"/>
              </a:lnSpc>
              <a:spcBef>
                <a:spcPts val="0"/>
              </a:spcBef>
              <a:spcAft>
                <a:spcPts val="0"/>
              </a:spcAft>
              <a:buClr>
                <a:srgbClr val="000000"/>
              </a:buClr>
              <a:buSzPts val="1200"/>
              <a:buFont typeface="Arial"/>
              <a:buChar char="●"/>
            </a:pPr>
            <a:r>
              <a:rPr b="1" lang="en">
                <a:solidFill>
                  <a:srgbClr val="000000"/>
                </a:solidFill>
                <a:latin typeface="Poppins"/>
                <a:ea typeface="Poppins"/>
                <a:cs typeface="Poppins"/>
                <a:sym typeface="Poppins"/>
              </a:rPr>
              <a:t>Impact</a:t>
            </a:r>
            <a:r>
              <a:rPr lang="en">
                <a:solidFill>
                  <a:srgbClr val="000000"/>
                </a:solidFill>
                <a:latin typeface="Poppins"/>
                <a:ea typeface="Poppins"/>
                <a:cs typeface="Poppins"/>
                <a:sym typeface="Poppins"/>
              </a:rPr>
              <a:t>: Developers could unknowingly rely on incorrect assumptions, leading to runtime errors and broken functionality.</a:t>
            </a:r>
            <a:endParaRPr>
              <a:solidFill>
                <a:srgbClr val="000000"/>
              </a:solidFill>
              <a:latin typeface="Poppins"/>
              <a:ea typeface="Poppins"/>
              <a:cs typeface="Poppins"/>
              <a:sym typeface="Poppins"/>
            </a:endParaRPr>
          </a:p>
          <a:p>
            <a:pPr indent="0" lvl="0" marL="0" rtl="0" algn="l">
              <a:lnSpc>
                <a:spcPct val="130000"/>
              </a:lnSpc>
              <a:spcBef>
                <a:spcPts val="1200"/>
              </a:spcBef>
              <a:spcAft>
                <a:spcPts val="0"/>
              </a:spcAft>
              <a:buNone/>
            </a:pPr>
            <a:r>
              <a:rPr b="1" lang="en" sz="1300">
                <a:solidFill>
                  <a:srgbClr val="1C00F7"/>
                </a:solidFill>
                <a:latin typeface="Poppins"/>
                <a:ea typeface="Poppins"/>
                <a:cs typeface="Poppins"/>
                <a:sym typeface="Poppins"/>
              </a:rPr>
              <a:t>As the code specific fine tuned AI models are further improved, the chances of AI making these mistakes will be significantly reduced. But Human validation and review of AI generated code will still remain essential.</a:t>
            </a:r>
            <a:endParaRPr b="1" sz="1300">
              <a:solidFill>
                <a:srgbClr val="1C00F7"/>
              </a:solidFill>
              <a:latin typeface="Poppins"/>
              <a:ea typeface="Poppins"/>
              <a:cs typeface="Poppins"/>
              <a:sym typeface="Poppins"/>
            </a:endParaRPr>
          </a:p>
        </p:txBody>
      </p:sp>
      <p:sp>
        <p:nvSpPr>
          <p:cNvPr id="2299" name="Google Shape;2299;p266"/>
          <p:cNvSpPr txBox="1"/>
          <p:nvPr>
            <p:ph type="title"/>
          </p:nvPr>
        </p:nvSpPr>
        <p:spPr>
          <a:xfrm>
            <a:off x="198400" y="16027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Examples of AI hallucinations in Code Generation - Cont’</a:t>
            </a:r>
            <a:endParaRPr sz="2100">
              <a:solidFill>
                <a:srgbClr val="321A7C"/>
              </a:solidFill>
            </a:endParaRPr>
          </a:p>
          <a:p>
            <a:pPr indent="0" lvl="0" marL="0" rtl="0" algn="ctr">
              <a:lnSpc>
                <a:spcPct val="150000"/>
              </a:lnSpc>
              <a:spcBef>
                <a:spcPts val="0"/>
              </a:spcBef>
              <a:spcAft>
                <a:spcPts val="0"/>
              </a:spcAft>
              <a:buNone/>
            </a:pPr>
            <a:r>
              <a:t/>
            </a:r>
            <a:endParaRPr sz="2100">
              <a:solidFill>
                <a:srgbClr val="321A7C"/>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3" name="Shape 2303"/>
        <p:cNvGrpSpPr/>
        <p:nvPr/>
      </p:nvGrpSpPr>
      <p:grpSpPr>
        <a:xfrm>
          <a:off x="0" y="0"/>
          <a:ext cx="0" cy="0"/>
          <a:chOff x="0" y="0"/>
          <a:chExt cx="0" cy="0"/>
        </a:xfrm>
      </p:grpSpPr>
      <p:sp>
        <p:nvSpPr>
          <p:cNvPr id="2304" name="Google Shape;2304;p267"/>
          <p:cNvSpPr txBox="1"/>
          <p:nvPr>
            <p:ph idx="4294967295" type="body"/>
          </p:nvPr>
        </p:nvSpPr>
        <p:spPr>
          <a:xfrm>
            <a:off x="198400" y="1019175"/>
            <a:ext cx="8624400" cy="2408700"/>
          </a:xfrm>
          <a:prstGeom prst="rect">
            <a:avLst/>
          </a:prstGeom>
        </p:spPr>
        <p:txBody>
          <a:bodyPr anchorCtr="0" anchor="t" bIns="91425" lIns="91425" spcFirstLastPara="1" rIns="91425" wrap="square" tIns="91425">
            <a:noAutofit/>
          </a:bodyPr>
          <a:lstStyle/>
          <a:p>
            <a:pPr indent="-311150" lvl="0" marL="4572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AI is prone to hallucination when presented with unfamiliar topics. In such cases, it may fabricate information, leading to inaccurate or untrue outputs. In the context of code generation, this applies to the maturity and training data (sample code) availability for a specific language or frameworks.</a:t>
            </a:r>
            <a:endParaRPr sz="1300">
              <a:solidFill>
                <a:srgbClr val="0F0F0F"/>
              </a:solidFill>
              <a:latin typeface="Poppins Medium"/>
              <a:ea typeface="Poppins Medium"/>
              <a:cs typeface="Poppins Medium"/>
              <a:sym typeface="Poppins Medium"/>
            </a:endParaRPr>
          </a:p>
          <a:p>
            <a:pPr indent="-311150" lvl="0" marL="4572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When working with established and mature languages or frameworks (e.g., Java, Spring Boot, C#, .Net, Python, Flask, JavaScript, iOS, Android, etc.), the likelihood of AI hallucination or producing errors in code is significantly reduced, because of the abundant availability of training data (sample code) on the internet. </a:t>
            </a:r>
            <a:endParaRPr sz="1300">
              <a:solidFill>
                <a:srgbClr val="0F0F0F"/>
              </a:solidFill>
              <a:latin typeface="Poppins Medium"/>
              <a:ea typeface="Poppins Medium"/>
              <a:cs typeface="Poppins Medium"/>
              <a:sym typeface="Poppins Medium"/>
            </a:endParaRPr>
          </a:p>
          <a:p>
            <a:pPr indent="-311150" lvl="0" marL="4572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Conversely, when using newly released languages, frameworks, or technologies with limited training data (sample code) on the internet, the probability of AI hallucination and inaccurate outputs is high. </a:t>
            </a:r>
            <a:endParaRPr sz="1300">
              <a:solidFill>
                <a:srgbClr val="0F0F0F"/>
              </a:solidFill>
              <a:latin typeface="Poppins Medium"/>
              <a:ea typeface="Poppins Medium"/>
              <a:cs typeface="Poppins Medium"/>
              <a:sym typeface="Poppins Medium"/>
            </a:endParaRPr>
          </a:p>
          <a:p>
            <a:pPr indent="-311150" lvl="0" marL="457200" rtl="0" algn="l">
              <a:lnSpc>
                <a:spcPct val="130000"/>
              </a:lnSpc>
              <a:spcBef>
                <a:spcPts val="0"/>
              </a:spcBef>
              <a:spcAft>
                <a:spcPts val="0"/>
              </a:spcAft>
              <a:buClr>
                <a:srgbClr val="0F0F0F"/>
              </a:buClr>
              <a:buSzPts val="1300"/>
              <a:buFont typeface="Poppins Medium"/>
              <a:buChar char="●"/>
            </a:pPr>
            <a:r>
              <a:rPr lang="en" sz="1300">
                <a:solidFill>
                  <a:srgbClr val="0F0F0F"/>
                </a:solidFill>
                <a:latin typeface="Poppins Medium"/>
                <a:ea typeface="Poppins Medium"/>
                <a:cs typeface="Poppins Medium"/>
                <a:sym typeface="Poppins Medium"/>
              </a:rPr>
              <a:t>Even when AI avoids hallucination or explicit errors with new technologies, the generated code may still be of low quality. </a:t>
            </a:r>
            <a:endParaRPr sz="1300">
              <a:solidFill>
                <a:srgbClr val="0F0F0F"/>
              </a:solidFill>
              <a:latin typeface="Poppins Medium"/>
              <a:ea typeface="Poppins Medium"/>
              <a:cs typeface="Poppins Medium"/>
              <a:sym typeface="Poppins Medium"/>
            </a:endParaRPr>
          </a:p>
        </p:txBody>
      </p:sp>
      <p:sp>
        <p:nvSpPr>
          <p:cNvPr id="2305" name="Google Shape;2305;p267"/>
          <p:cNvSpPr txBox="1"/>
          <p:nvPr>
            <p:ph type="title"/>
          </p:nvPr>
        </p:nvSpPr>
        <p:spPr>
          <a:xfrm>
            <a:off x="198400" y="16027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Impact of language maturity on AI hallucination</a:t>
            </a:r>
            <a:endParaRPr sz="2100">
              <a:solidFill>
                <a:srgbClr val="321A7C"/>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9" name="Shape 2309"/>
        <p:cNvGrpSpPr/>
        <p:nvPr/>
      </p:nvGrpSpPr>
      <p:grpSpPr>
        <a:xfrm>
          <a:off x="0" y="0"/>
          <a:ext cx="0" cy="0"/>
          <a:chOff x="0" y="0"/>
          <a:chExt cx="0" cy="0"/>
        </a:xfrm>
      </p:grpSpPr>
      <p:sp>
        <p:nvSpPr>
          <p:cNvPr id="2310" name="Google Shape;2310;p268"/>
          <p:cNvSpPr txBox="1"/>
          <p:nvPr>
            <p:ph idx="4294967295" type="body"/>
          </p:nvPr>
        </p:nvSpPr>
        <p:spPr>
          <a:xfrm>
            <a:off x="327750" y="898275"/>
            <a:ext cx="8488500" cy="24087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AI hallucinations can vary depending on the type of task you are attempting to solve, particularly in the domain of programming. For instance, the AI excels at handling common and well-defined tasks, such as CRUD (Create, Read, Update, Delete) operations on resources, sorting algorithms, search functionalities, REST APIs, and microservices, html pages, etc. These tasks are rooted in widely used patterns and practices, and the AI has encountered extensive examples of them during its training.</a:t>
            </a:r>
            <a:endParaRPr sz="1400">
              <a:solidFill>
                <a:srgbClr val="0F0F0F"/>
              </a:solidFill>
              <a:latin typeface="Poppins Medium"/>
              <a:ea typeface="Poppins Medium"/>
              <a:cs typeface="Poppins Medium"/>
              <a:sym typeface="Poppins Medium"/>
            </a:endParaRPr>
          </a:p>
          <a:p>
            <a:pPr indent="0" lvl="0" marL="0" rtl="0" algn="l">
              <a:lnSpc>
                <a:spcPct val="115000"/>
              </a:lnSpc>
              <a:spcBef>
                <a:spcPts val="1200"/>
              </a:spcBef>
              <a:spcAft>
                <a:spcPts val="0"/>
              </a:spcAft>
              <a:buNone/>
            </a:pPr>
            <a:r>
              <a:t/>
            </a:r>
            <a:endParaRPr sz="1400">
              <a:solidFill>
                <a:srgbClr val="0F0F0F"/>
              </a:solidFill>
              <a:latin typeface="Poppins Medium"/>
              <a:ea typeface="Poppins Medium"/>
              <a:cs typeface="Poppins Medium"/>
              <a:sym typeface="Poppins Medium"/>
            </a:endParaRPr>
          </a:p>
          <a:p>
            <a:pPr indent="-317500" lvl="0" marL="457200" rtl="0" algn="l">
              <a:lnSpc>
                <a:spcPct val="115000"/>
              </a:lnSpc>
              <a:spcBef>
                <a:spcPts val="1200"/>
              </a:spcBef>
              <a:spcAft>
                <a:spcPts val="0"/>
              </a:spcAft>
              <a:buClr>
                <a:srgbClr val="0F0F0F"/>
              </a:buClr>
              <a:buSzPts val="1400"/>
              <a:buFont typeface="Poppins Medium"/>
              <a:buChar char="●"/>
            </a:pPr>
            <a:r>
              <a:rPr lang="en" sz="1400">
                <a:solidFill>
                  <a:srgbClr val="0F0F0F"/>
                </a:solidFill>
                <a:latin typeface="Poppins Medium"/>
                <a:ea typeface="Poppins Medium"/>
                <a:cs typeface="Poppins Medium"/>
                <a:sym typeface="Poppins Medium"/>
              </a:rPr>
              <a:t>However, when faced with more complex and specialized challenges, such as designing a novel encryption algorithm or tackling tasks outside its training data, the AI is more likely to hallucinate or struggle to provide accurate solutions. This limitation arises because the AI lacks exposure to these niche or innovative problems, leading to uncertainty or incorrect responses.</a:t>
            </a:r>
            <a:endParaRPr sz="1400">
              <a:solidFill>
                <a:srgbClr val="0F0F0F"/>
              </a:solidFill>
              <a:latin typeface="Poppins Medium"/>
              <a:ea typeface="Poppins Medium"/>
              <a:cs typeface="Poppins Medium"/>
              <a:sym typeface="Poppins Medium"/>
            </a:endParaRPr>
          </a:p>
        </p:txBody>
      </p:sp>
      <p:sp>
        <p:nvSpPr>
          <p:cNvPr id="2311" name="Google Shape;2311;p268"/>
          <p:cNvSpPr txBox="1"/>
          <p:nvPr>
            <p:ph type="title"/>
          </p:nvPr>
        </p:nvSpPr>
        <p:spPr>
          <a:xfrm>
            <a:off x="115650" y="15240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Impact of Task Complexity on AI hallucination</a:t>
            </a:r>
            <a:endParaRPr sz="2100">
              <a:solidFill>
                <a:srgbClr val="321A7C"/>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5" name="Shape 2315"/>
        <p:cNvGrpSpPr/>
        <p:nvPr/>
      </p:nvGrpSpPr>
      <p:grpSpPr>
        <a:xfrm>
          <a:off x="0" y="0"/>
          <a:ext cx="0" cy="0"/>
          <a:chOff x="0" y="0"/>
          <a:chExt cx="0" cy="0"/>
        </a:xfrm>
      </p:grpSpPr>
      <p:sp>
        <p:nvSpPr>
          <p:cNvPr id="2316" name="Google Shape;2316;p269"/>
          <p:cNvSpPr txBox="1"/>
          <p:nvPr>
            <p:ph type="title"/>
          </p:nvPr>
        </p:nvSpPr>
        <p:spPr>
          <a:xfrm>
            <a:off x="46000" y="8262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How to validate AI’s work and check for hallucinations? - 1</a:t>
            </a:r>
            <a:endParaRPr sz="2000">
              <a:solidFill>
                <a:srgbClr val="321A7C"/>
              </a:solidFill>
            </a:endParaRPr>
          </a:p>
        </p:txBody>
      </p:sp>
      <p:sp>
        <p:nvSpPr>
          <p:cNvPr id="2317" name="Google Shape;2317;p269"/>
          <p:cNvSpPr txBox="1"/>
          <p:nvPr>
            <p:ph idx="4294967295" type="body"/>
          </p:nvPr>
        </p:nvSpPr>
        <p:spPr>
          <a:xfrm>
            <a:off x="427000" y="744025"/>
            <a:ext cx="8475600" cy="39726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rgbClr val="000000"/>
                </a:solidFill>
                <a:latin typeface="Poppins"/>
                <a:ea typeface="Poppins"/>
                <a:cs typeface="Poppins"/>
                <a:sym typeface="Poppins"/>
              </a:rPr>
              <a:t>1. Exhaustive Manual Testing</a:t>
            </a:r>
            <a:endParaRPr b="1" sz="1300">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Manual testing remains one of the most reliable methods for validating AI generated code. By systematically executing and verifying every aspect of the software, you can identify bugs, logic errors, or performance issues introduced by the AI.</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Key Steps in Manual Testing:</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120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Systematic Analysis:</a:t>
            </a:r>
            <a:r>
              <a:rPr lang="en" sz="1300">
                <a:solidFill>
                  <a:srgbClr val="000000"/>
                </a:solidFill>
                <a:latin typeface="Poppins Medium"/>
                <a:ea typeface="Poppins Medium"/>
                <a:cs typeface="Poppins Medium"/>
                <a:sym typeface="Poppins Medium"/>
              </a:rPr>
              <a:t> Thoroughly assess the software’s functionality against the requirements to ensure it performs as expected.</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Edge Case Testing: </a:t>
            </a:r>
            <a:r>
              <a:rPr lang="en" sz="1300">
                <a:solidFill>
                  <a:srgbClr val="000000"/>
                </a:solidFill>
                <a:latin typeface="Poppins Medium"/>
                <a:ea typeface="Poppins Medium"/>
                <a:cs typeface="Poppins Medium"/>
                <a:sym typeface="Poppins Medium"/>
              </a:rPr>
              <a:t>Test for boundary conditions and scenarios that may not have been anticipated during development.</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Iterative Validation:</a:t>
            </a:r>
            <a:r>
              <a:rPr lang="en" sz="1300">
                <a:solidFill>
                  <a:srgbClr val="000000"/>
                </a:solidFill>
                <a:latin typeface="Poppins Medium"/>
                <a:ea typeface="Poppins Medium"/>
                <a:cs typeface="Poppins Medium"/>
                <a:sym typeface="Poppins Medium"/>
              </a:rPr>
              <a:t> Revisit testing after every iteration or modification to catch newly introduced issues.</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This foundational approach is invaluable for identifying hallucinations or defects and is indispensable for critical applications.</a:t>
            </a:r>
            <a:endParaRPr sz="1300">
              <a:solidFill>
                <a:srgbClr val="000000"/>
              </a:solidFill>
              <a:latin typeface="Poppins Medium"/>
              <a:ea typeface="Poppins Medium"/>
              <a:cs typeface="Poppins Medium"/>
              <a:sym typeface="Poppins Medium"/>
            </a:endParaRPr>
          </a:p>
          <a:p>
            <a:pPr indent="0" lvl="0" marL="0" rtl="0" algn="l">
              <a:lnSpc>
                <a:spcPct val="110000"/>
              </a:lnSpc>
              <a:spcBef>
                <a:spcPts val="1400"/>
              </a:spcBef>
              <a:spcAft>
                <a:spcPts val="400"/>
              </a:spcAft>
              <a:buNone/>
            </a:pPr>
            <a:r>
              <a:t/>
            </a:r>
            <a:endParaRPr sz="1300">
              <a:solidFill>
                <a:srgbClr val="0F0F0F"/>
              </a:solidFill>
              <a:latin typeface="Poppins Medium"/>
              <a:ea typeface="Poppins Medium"/>
              <a:cs typeface="Poppins Medium"/>
              <a:sym typeface="Poppins Medium"/>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1" name="Shape 2321"/>
        <p:cNvGrpSpPr/>
        <p:nvPr/>
      </p:nvGrpSpPr>
      <p:grpSpPr>
        <a:xfrm>
          <a:off x="0" y="0"/>
          <a:ext cx="0" cy="0"/>
          <a:chOff x="0" y="0"/>
          <a:chExt cx="0" cy="0"/>
        </a:xfrm>
      </p:grpSpPr>
      <p:sp>
        <p:nvSpPr>
          <p:cNvPr id="2322" name="Google Shape;2322;p270"/>
          <p:cNvSpPr txBox="1"/>
          <p:nvPr>
            <p:ph type="title"/>
          </p:nvPr>
        </p:nvSpPr>
        <p:spPr>
          <a:xfrm>
            <a:off x="46000" y="8262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How to validate AI’s work and check for hallucinations? - 2</a:t>
            </a:r>
            <a:endParaRPr sz="2000">
              <a:solidFill>
                <a:srgbClr val="321A7C"/>
              </a:solidFill>
            </a:endParaRPr>
          </a:p>
        </p:txBody>
      </p:sp>
      <p:sp>
        <p:nvSpPr>
          <p:cNvPr id="2323" name="Google Shape;2323;p270"/>
          <p:cNvSpPr txBox="1"/>
          <p:nvPr>
            <p:ph idx="4294967295" type="body"/>
          </p:nvPr>
        </p:nvSpPr>
        <p:spPr>
          <a:xfrm>
            <a:off x="427000" y="744025"/>
            <a:ext cx="8320200" cy="39726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rgbClr val="000000"/>
                </a:solidFill>
                <a:latin typeface="Poppins"/>
                <a:ea typeface="Poppins"/>
                <a:cs typeface="Poppins"/>
                <a:sym typeface="Poppins"/>
              </a:rPr>
              <a:t>2. Incorporate Unit Testing</a:t>
            </a:r>
            <a:endParaRPr b="1" sz="1300">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Unit testing is essential for verifying individual components or functions in isolation. Properly designed unit tests can help catch logical errors or flaws in core functionality introduced by AI.</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Tips for Effective Unit Testing:</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120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Separate Code and Test Generation: </a:t>
            </a:r>
            <a:r>
              <a:rPr lang="en" sz="1300">
                <a:solidFill>
                  <a:srgbClr val="000000"/>
                </a:solidFill>
                <a:latin typeface="Poppins Medium"/>
                <a:ea typeface="Poppins Medium"/>
                <a:cs typeface="Poppins Medium"/>
                <a:sym typeface="Poppins Medium"/>
              </a:rPr>
              <a:t>Avoid generating the main code and its unit tests within a single AI prompt. This prevents the risk of the same logical errors being mirrored in both outputs.</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Diverse AI Sources:</a:t>
            </a:r>
            <a:r>
              <a:rPr lang="en" sz="1300">
                <a:solidFill>
                  <a:srgbClr val="000000"/>
                </a:solidFill>
                <a:latin typeface="Poppins Medium"/>
                <a:ea typeface="Poppins Medium"/>
                <a:cs typeface="Poppins Medium"/>
                <a:sym typeface="Poppins Medium"/>
              </a:rPr>
              <a:t> Generate the code and its tests using different AI models or providers. The chance of two models hallucinating in identical ways is significantly reduced, enhancing reliability.</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Automated Execution:</a:t>
            </a:r>
            <a:r>
              <a:rPr lang="en" sz="1300">
                <a:solidFill>
                  <a:srgbClr val="000000"/>
                </a:solidFill>
                <a:latin typeface="Poppins Medium"/>
                <a:ea typeface="Poppins Medium"/>
                <a:cs typeface="Poppins Medium"/>
                <a:sym typeface="Poppins Medium"/>
              </a:rPr>
              <a:t> Use tools to automate unit tests, ensuring faster and more consistent results.</a:t>
            </a:r>
            <a:endParaRPr sz="1300">
              <a:solidFill>
                <a:srgbClr val="000000"/>
              </a:solidFill>
              <a:latin typeface="Poppins Medium"/>
              <a:ea typeface="Poppins Medium"/>
              <a:cs typeface="Poppins Medium"/>
              <a:sym typeface="Poppins Medium"/>
            </a:endParaRPr>
          </a:p>
          <a:p>
            <a:pPr indent="0" lvl="0" marL="0" rtl="0" algn="l">
              <a:lnSpc>
                <a:spcPct val="110000"/>
              </a:lnSpc>
              <a:spcBef>
                <a:spcPts val="1400"/>
              </a:spcBef>
              <a:spcAft>
                <a:spcPts val="400"/>
              </a:spcAft>
              <a:buNone/>
            </a:pPr>
            <a:r>
              <a:t/>
            </a:r>
            <a:endParaRPr sz="1300">
              <a:solidFill>
                <a:srgbClr val="0F0F0F"/>
              </a:solidFill>
              <a:latin typeface="Poppins Medium"/>
              <a:ea typeface="Poppins Medium"/>
              <a:cs typeface="Poppins Medium"/>
              <a:sym typeface="Poppins Medium"/>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7" name="Shape 2327"/>
        <p:cNvGrpSpPr/>
        <p:nvPr/>
      </p:nvGrpSpPr>
      <p:grpSpPr>
        <a:xfrm>
          <a:off x="0" y="0"/>
          <a:ext cx="0" cy="0"/>
          <a:chOff x="0" y="0"/>
          <a:chExt cx="0" cy="0"/>
        </a:xfrm>
      </p:grpSpPr>
      <p:sp>
        <p:nvSpPr>
          <p:cNvPr id="2328" name="Google Shape;2328;p271"/>
          <p:cNvSpPr txBox="1"/>
          <p:nvPr>
            <p:ph type="title"/>
          </p:nvPr>
        </p:nvSpPr>
        <p:spPr>
          <a:xfrm>
            <a:off x="46000" y="8262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How to validate AI’s work and check for hallucinations? - 3</a:t>
            </a:r>
            <a:endParaRPr sz="2000">
              <a:solidFill>
                <a:srgbClr val="321A7C"/>
              </a:solidFill>
            </a:endParaRPr>
          </a:p>
        </p:txBody>
      </p:sp>
      <p:sp>
        <p:nvSpPr>
          <p:cNvPr id="2329" name="Google Shape;2329;p271"/>
          <p:cNvSpPr txBox="1"/>
          <p:nvPr>
            <p:ph idx="4294967295" type="body"/>
          </p:nvPr>
        </p:nvSpPr>
        <p:spPr>
          <a:xfrm>
            <a:off x="427000" y="744025"/>
            <a:ext cx="8320200" cy="39726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rgbClr val="000000"/>
                </a:solidFill>
                <a:latin typeface="Poppins"/>
                <a:ea typeface="Poppins"/>
                <a:cs typeface="Poppins"/>
                <a:sym typeface="Poppins"/>
              </a:rPr>
              <a:t>3. Automate Validation with Integration, API, and End-to-End Tests</a:t>
            </a:r>
            <a:endParaRPr b="1" sz="1300">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Automation testing goes beyond individual functions to validate the software’s overall integration and performance.</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Types of Automation Tests:</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120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Integration Tests: </a:t>
            </a:r>
            <a:r>
              <a:rPr lang="en" sz="1300">
                <a:solidFill>
                  <a:srgbClr val="000000"/>
                </a:solidFill>
                <a:latin typeface="Poppins Medium"/>
                <a:ea typeface="Poppins Medium"/>
                <a:cs typeface="Poppins Medium"/>
                <a:sym typeface="Poppins Medium"/>
              </a:rPr>
              <a:t>Verify how different modules interact and ensure seamless functionality across components.</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API Contract Tests:</a:t>
            </a:r>
            <a:r>
              <a:rPr lang="en" sz="1300">
                <a:solidFill>
                  <a:srgbClr val="000000"/>
                </a:solidFill>
                <a:latin typeface="Poppins Medium"/>
                <a:ea typeface="Poppins Medium"/>
                <a:cs typeface="Poppins Medium"/>
                <a:sym typeface="Poppins Medium"/>
              </a:rPr>
              <a:t> Ensure that APIs adhere to their specifications, maintaining stability and reliability in communication.</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End-to-End Tests:</a:t>
            </a:r>
            <a:r>
              <a:rPr lang="en" sz="1300">
                <a:solidFill>
                  <a:srgbClr val="000000"/>
                </a:solidFill>
                <a:latin typeface="Poppins Medium"/>
                <a:ea typeface="Poppins Medium"/>
                <a:cs typeface="Poppins Medium"/>
                <a:sym typeface="Poppins Medium"/>
              </a:rPr>
              <a:t> Simulate real-world user scenarios to validate the entire system from input to output.</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Investing in automation tools and frameworks can significantly improve testing efficiency and coverage, especially for complex systems.</a:t>
            </a:r>
            <a:endParaRPr sz="1300">
              <a:solidFill>
                <a:srgbClr val="000000"/>
              </a:solidFill>
              <a:latin typeface="Poppins Medium"/>
              <a:ea typeface="Poppins Medium"/>
              <a:cs typeface="Poppins Medium"/>
              <a:sym typeface="Poppins Medium"/>
            </a:endParaRPr>
          </a:p>
          <a:p>
            <a:pPr indent="0" lvl="0" marL="0" rtl="0" algn="l">
              <a:lnSpc>
                <a:spcPct val="110000"/>
              </a:lnSpc>
              <a:spcBef>
                <a:spcPts val="1400"/>
              </a:spcBef>
              <a:spcAft>
                <a:spcPts val="400"/>
              </a:spcAft>
              <a:buNone/>
            </a:pPr>
            <a:r>
              <a:t/>
            </a:r>
            <a:endParaRPr sz="1300">
              <a:solidFill>
                <a:srgbClr val="0F0F0F"/>
              </a:solidFill>
              <a:latin typeface="Poppins Medium"/>
              <a:ea typeface="Poppins Medium"/>
              <a:cs typeface="Poppins Medium"/>
              <a:sym typeface="Poppins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8" name="Shape 2138"/>
        <p:cNvGrpSpPr/>
        <p:nvPr/>
      </p:nvGrpSpPr>
      <p:grpSpPr>
        <a:xfrm>
          <a:off x="0" y="0"/>
          <a:ext cx="0" cy="0"/>
          <a:chOff x="0" y="0"/>
          <a:chExt cx="0" cy="0"/>
        </a:xfrm>
      </p:grpSpPr>
      <p:sp>
        <p:nvSpPr>
          <p:cNvPr id="2139" name="Google Shape;2139;p245"/>
          <p:cNvSpPr txBox="1"/>
          <p:nvPr>
            <p:ph idx="4294967295" type="body"/>
          </p:nvPr>
        </p:nvSpPr>
        <p:spPr>
          <a:xfrm>
            <a:off x="281450" y="609400"/>
            <a:ext cx="8671500" cy="4740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1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lang="en" sz="1400">
                <a:latin typeface="Poppins"/>
                <a:ea typeface="Poppins"/>
                <a:cs typeface="Poppins"/>
                <a:sym typeface="Poppins"/>
              </a:rPr>
              <a:t>Adoption of New Tools and Protocols in AI Landscape</a:t>
            </a:r>
            <a:endParaRPr sz="14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lang="en" sz="1400">
                <a:latin typeface="Poppins"/>
                <a:ea typeface="Poppins"/>
                <a:cs typeface="Poppins"/>
                <a:sym typeface="Poppins"/>
              </a:rPr>
              <a:t>What are Agents?</a:t>
            </a:r>
            <a:endParaRPr sz="14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lang="en" sz="1400">
                <a:latin typeface="Poppins"/>
                <a:ea typeface="Poppins"/>
                <a:cs typeface="Poppins"/>
                <a:sym typeface="Poppins"/>
              </a:rPr>
              <a:t>Practical Applications/Use of Agents (VSCode Agent Mode, etc.) for Software Engineering</a:t>
            </a:r>
            <a:endParaRPr sz="14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lang="en" sz="1400">
                <a:latin typeface="Poppins"/>
                <a:ea typeface="Poppins"/>
                <a:cs typeface="Poppins"/>
                <a:sym typeface="Poppins"/>
              </a:rPr>
              <a:t>What is MCP? </a:t>
            </a:r>
            <a:endParaRPr sz="14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lang="en" sz="1400">
                <a:latin typeface="Poppins"/>
                <a:ea typeface="Poppins"/>
                <a:cs typeface="Poppins"/>
                <a:sym typeface="Poppins"/>
              </a:rPr>
              <a:t>Practical Applications/Use of MCP (Git Flow, Connect DB, Search Web, Fetch Latest Docs, etc.) for Software Engineering</a:t>
            </a:r>
            <a:endParaRPr sz="14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lang="en" sz="1400">
                <a:latin typeface="Poppins"/>
                <a:ea typeface="Poppins"/>
                <a:cs typeface="Poppins"/>
                <a:sym typeface="Poppins"/>
              </a:rPr>
              <a:t>New Inputs Modes to AI Tools </a:t>
            </a:r>
            <a:endParaRPr sz="14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lang="en" sz="1400">
                <a:latin typeface="Poppins"/>
                <a:ea typeface="Poppins"/>
                <a:cs typeface="Poppins"/>
                <a:sym typeface="Poppins"/>
              </a:rPr>
              <a:t>Practical Applications/Use of New Inputs Modes (Screenshots, Live Screen share, Voice Chat, etc.) </a:t>
            </a:r>
            <a:r>
              <a:rPr lang="en" sz="1400">
                <a:latin typeface="Poppins"/>
                <a:ea typeface="Poppins"/>
                <a:cs typeface="Poppins"/>
                <a:sym typeface="Poppins"/>
              </a:rPr>
              <a:t>for Software Engineering</a:t>
            </a:r>
            <a:endParaRPr sz="14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lang="en" sz="1400">
                <a:latin typeface="Poppins"/>
                <a:ea typeface="Poppins"/>
                <a:cs typeface="Poppins"/>
                <a:sym typeface="Poppins"/>
              </a:rPr>
              <a:t>Guard Rails and Points of Cautions when working with New AI Tools and Protocols</a:t>
            </a:r>
            <a:endParaRPr sz="1400">
              <a:latin typeface="Poppins"/>
              <a:ea typeface="Poppins"/>
              <a:cs typeface="Poppins"/>
              <a:sym typeface="Poppins"/>
            </a:endParaRPr>
          </a:p>
        </p:txBody>
      </p:sp>
      <p:sp>
        <p:nvSpPr>
          <p:cNvPr id="2140" name="Google Shape;2140;p245"/>
          <p:cNvSpPr txBox="1"/>
          <p:nvPr>
            <p:ph type="title"/>
          </p:nvPr>
        </p:nvSpPr>
        <p:spPr>
          <a:xfrm>
            <a:off x="1104300" y="105550"/>
            <a:ext cx="6783300" cy="534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Adoption of New AI Tools and Protocols</a:t>
            </a:r>
            <a:r>
              <a:rPr lang="en" sz="2000">
                <a:solidFill>
                  <a:srgbClr val="321A7C"/>
                </a:solidFill>
              </a:rPr>
              <a:t> - Part 2</a:t>
            </a:r>
            <a:endParaRPr sz="2300">
              <a:solidFill>
                <a:srgbClr val="321A7C"/>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3" name="Shape 2333"/>
        <p:cNvGrpSpPr/>
        <p:nvPr/>
      </p:nvGrpSpPr>
      <p:grpSpPr>
        <a:xfrm>
          <a:off x="0" y="0"/>
          <a:ext cx="0" cy="0"/>
          <a:chOff x="0" y="0"/>
          <a:chExt cx="0" cy="0"/>
        </a:xfrm>
      </p:grpSpPr>
      <p:sp>
        <p:nvSpPr>
          <p:cNvPr id="2334" name="Google Shape;2334;p272"/>
          <p:cNvSpPr txBox="1"/>
          <p:nvPr>
            <p:ph type="title"/>
          </p:nvPr>
        </p:nvSpPr>
        <p:spPr>
          <a:xfrm>
            <a:off x="46000" y="8262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How to validate AI’s work and check for hallucinations? - 4</a:t>
            </a:r>
            <a:endParaRPr sz="2000">
              <a:solidFill>
                <a:srgbClr val="321A7C"/>
              </a:solidFill>
            </a:endParaRPr>
          </a:p>
        </p:txBody>
      </p:sp>
      <p:sp>
        <p:nvSpPr>
          <p:cNvPr id="2335" name="Google Shape;2335;p272"/>
          <p:cNvSpPr txBox="1"/>
          <p:nvPr>
            <p:ph idx="4294967295" type="body"/>
          </p:nvPr>
        </p:nvSpPr>
        <p:spPr>
          <a:xfrm>
            <a:off x="427000" y="744025"/>
            <a:ext cx="8320200" cy="39726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rgbClr val="000000"/>
                </a:solidFill>
                <a:latin typeface="Poppins"/>
                <a:ea typeface="Poppins"/>
                <a:cs typeface="Poppins"/>
                <a:sym typeface="Poppins"/>
              </a:rPr>
              <a:t>4. AI Assisted Code Review</a:t>
            </a:r>
            <a:endParaRPr b="1" sz="1300">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Leveraging AI for code review can be a quick and effective way to detect errors in AI-generated work.</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Best Practices for AI Assisted Code Reviews:</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120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Use a Different AI Model or Provider</a:t>
            </a:r>
            <a:r>
              <a:rPr lang="en" sz="1300">
                <a:solidFill>
                  <a:srgbClr val="000000"/>
                </a:solidFill>
                <a:latin typeface="Poppins Medium"/>
                <a:ea typeface="Poppins Medium"/>
                <a:cs typeface="Poppins Medium"/>
                <a:sym typeface="Poppins Medium"/>
              </a:rPr>
              <a:t>: Employ a different AI system to review the original AI's output. This reduces the likelihood of shared errors or blind spots.</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Request Specific Insights:</a:t>
            </a:r>
            <a:r>
              <a:rPr lang="en" sz="1300">
                <a:solidFill>
                  <a:srgbClr val="000000"/>
                </a:solidFill>
                <a:latin typeface="Poppins Medium"/>
                <a:ea typeface="Poppins Medium"/>
                <a:cs typeface="Poppins Medium"/>
                <a:sym typeface="Poppins Medium"/>
              </a:rPr>
              <a:t> Ask the reviewing AI to highlight defects, potential bugs, and areas for improvement, ensuring a comprehensive assessment.</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Iterative Feedback:</a:t>
            </a:r>
            <a:r>
              <a:rPr lang="en" sz="1300">
                <a:solidFill>
                  <a:srgbClr val="000000"/>
                </a:solidFill>
                <a:latin typeface="Poppins Medium"/>
                <a:ea typeface="Poppins Medium"/>
                <a:cs typeface="Poppins Medium"/>
                <a:sym typeface="Poppins Medium"/>
              </a:rPr>
              <a:t> Use the AI’s suggestions to refine and re-validate the code iteratively.</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1200"/>
              </a:spcAft>
              <a:buNone/>
            </a:pPr>
            <a:r>
              <a:rPr lang="en" sz="1300">
                <a:solidFill>
                  <a:srgbClr val="000000"/>
                </a:solidFill>
                <a:latin typeface="Poppins Medium"/>
                <a:ea typeface="Poppins Medium"/>
                <a:cs typeface="Poppins Medium"/>
                <a:sym typeface="Poppins Medium"/>
              </a:rPr>
              <a:t>While this method is efficient, it should ideally complement manual review for critical applications.</a:t>
            </a:r>
            <a:endParaRPr sz="1300">
              <a:solidFill>
                <a:srgbClr val="000000"/>
              </a:solidFill>
              <a:latin typeface="Poppins Medium"/>
              <a:ea typeface="Poppins Medium"/>
              <a:cs typeface="Poppins Medium"/>
              <a:sym typeface="Poppins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9" name="Shape 2339"/>
        <p:cNvGrpSpPr/>
        <p:nvPr/>
      </p:nvGrpSpPr>
      <p:grpSpPr>
        <a:xfrm>
          <a:off x="0" y="0"/>
          <a:ext cx="0" cy="0"/>
          <a:chOff x="0" y="0"/>
          <a:chExt cx="0" cy="0"/>
        </a:xfrm>
      </p:grpSpPr>
      <p:sp>
        <p:nvSpPr>
          <p:cNvPr id="2340" name="Google Shape;2340;p273"/>
          <p:cNvSpPr txBox="1"/>
          <p:nvPr>
            <p:ph type="title"/>
          </p:nvPr>
        </p:nvSpPr>
        <p:spPr>
          <a:xfrm>
            <a:off x="46000" y="8262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How to validate AI’s work and check for hallucinations? - 5</a:t>
            </a:r>
            <a:endParaRPr sz="2000">
              <a:solidFill>
                <a:srgbClr val="321A7C"/>
              </a:solidFill>
            </a:endParaRPr>
          </a:p>
        </p:txBody>
      </p:sp>
      <p:sp>
        <p:nvSpPr>
          <p:cNvPr id="2341" name="Google Shape;2341;p273"/>
          <p:cNvSpPr txBox="1"/>
          <p:nvPr>
            <p:ph idx="4294967295" type="body"/>
          </p:nvPr>
        </p:nvSpPr>
        <p:spPr>
          <a:xfrm>
            <a:off x="427000" y="744025"/>
            <a:ext cx="8320200" cy="39726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rgbClr val="000000"/>
                </a:solidFill>
                <a:latin typeface="Poppins"/>
                <a:ea typeface="Poppins"/>
                <a:cs typeface="Poppins"/>
                <a:sym typeface="Poppins"/>
              </a:rPr>
              <a:t>5. Human Code Review</a:t>
            </a:r>
            <a:endParaRPr b="1" sz="1300">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Despite advancements in AI, human expertise remains unparalleled for code validation. A human reviewer can assess the code against best practices, design patterns, and the specific requirements of the language or framework.</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Steps for Effective Human Code Reviews:</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120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Standardized Checklists:</a:t>
            </a:r>
            <a:r>
              <a:rPr lang="en" sz="1300">
                <a:solidFill>
                  <a:srgbClr val="000000"/>
                </a:solidFill>
                <a:latin typeface="Poppins Medium"/>
                <a:ea typeface="Poppins Medium"/>
                <a:cs typeface="Poppins Medium"/>
                <a:sym typeface="Poppins Medium"/>
              </a:rPr>
              <a:t> Use checklists to ensure consistent evaluation across various code aspects such as readability, maintainability, and performance.</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Pair Programming:</a:t>
            </a:r>
            <a:r>
              <a:rPr lang="en" sz="1300">
                <a:solidFill>
                  <a:srgbClr val="000000"/>
                </a:solidFill>
                <a:latin typeface="Poppins Medium"/>
                <a:ea typeface="Poppins Medium"/>
                <a:cs typeface="Poppins Medium"/>
                <a:sym typeface="Poppins Medium"/>
              </a:rPr>
              <a:t> Collaborate with peers for more thorough reviews and brainstorming.</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Continuous Learning:</a:t>
            </a:r>
            <a:r>
              <a:rPr lang="en" sz="1300">
                <a:solidFill>
                  <a:srgbClr val="000000"/>
                </a:solidFill>
                <a:latin typeface="Poppins Medium"/>
                <a:ea typeface="Poppins Medium"/>
                <a:cs typeface="Poppins Medium"/>
                <a:sym typeface="Poppins Medium"/>
              </a:rPr>
              <a:t> Reviewers should stay updated with the latest industry trends and best practices.</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1200"/>
              </a:spcAft>
              <a:buNone/>
            </a:pPr>
            <a:r>
              <a:rPr lang="en" sz="1300">
                <a:solidFill>
                  <a:srgbClr val="000000"/>
                </a:solidFill>
                <a:latin typeface="Poppins Medium"/>
                <a:ea typeface="Poppins Medium"/>
                <a:cs typeface="Poppins Medium"/>
                <a:sym typeface="Poppins Medium"/>
              </a:rPr>
              <a:t>Though time intensive, human review is critical for high stakes projects where precision is paramount.</a:t>
            </a:r>
            <a:endParaRPr sz="1300">
              <a:solidFill>
                <a:srgbClr val="000000"/>
              </a:solidFill>
              <a:latin typeface="Poppins Medium"/>
              <a:ea typeface="Poppins Medium"/>
              <a:cs typeface="Poppins Medium"/>
              <a:sym typeface="Poppins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5" name="Shape 2345"/>
        <p:cNvGrpSpPr/>
        <p:nvPr/>
      </p:nvGrpSpPr>
      <p:grpSpPr>
        <a:xfrm>
          <a:off x="0" y="0"/>
          <a:ext cx="0" cy="0"/>
          <a:chOff x="0" y="0"/>
          <a:chExt cx="0" cy="0"/>
        </a:xfrm>
      </p:grpSpPr>
      <p:sp>
        <p:nvSpPr>
          <p:cNvPr id="2346" name="Google Shape;2346;p274"/>
          <p:cNvSpPr txBox="1"/>
          <p:nvPr>
            <p:ph type="title"/>
          </p:nvPr>
        </p:nvSpPr>
        <p:spPr>
          <a:xfrm>
            <a:off x="46000" y="8262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How to validate AI’s work and check for hallucinations?</a:t>
            </a:r>
            <a:endParaRPr sz="2000">
              <a:solidFill>
                <a:srgbClr val="321A7C"/>
              </a:solidFill>
            </a:endParaRPr>
          </a:p>
        </p:txBody>
      </p:sp>
      <p:sp>
        <p:nvSpPr>
          <p:cNvPr id="2347" name="Google Shape;2347;p274"/>
          <p:cNvSpPr txBox="1"/>
          <p:nvPr>
            <p:ph idx="4294967295" type="body"/>
          </p:nvPr>
        </p:nvSpPr>
        <p:spPr>
          <a:xfrm>
            <a:off x="427000" y="744025"/>
            <a:ext cx="8320200" cy="39726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rgbClr val="000000"/>
                </a:solidFill>
                <a:latin typeface="Poppins"/>
                <a:ea typeface="Poppins"/>
                <a:cs typeface="Poppins"/>
                <a:sym typeface="Poppins"/>
              </a:rPr>
              <a:t>Choosing the Right Approach to Validate AI’s work and check for hallucinations</a:t>
            </a:r>
            <a:endParaRPr b="1" sz="1300">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lang="en" sz="1300">
                <a:solidFill>
                  <a:srgbClr val="000000"/>
                </a:solidFill>
                <a:latin typeface="Poppins Medium"/>
                <a:ea typeface="Poppins Medium"/>
                <a:cs typeface="Poppins Medium"/>
                <a:sym typeface="Poppins Medium"/>
              </a:rPr>
              <a:t>The optimal method(s) for validating AI-generated work depend on the project’s complexity, available resources, and criticality. Ideally, a combination of these approaches is employed:</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120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Manual Testing, Unit Testing</a:t>
            </a:r>
            <a:r>
              <a:rPr lang="en" sz="1300">
                <a:solidFill>
                  <a:srgbClr val="000000"/>
                </a:solidFill>
                <a:latin typeface="Poppins Medium"/>
                <a:ea typeface="Poppins Medium"/>
                <a:cs typeface="Poppins Medium"/>
                <a:sym typeface="Poppins Medium"/>
              </a:rPr>
              <a:t> and </a:t>
            </a:r>
            <a:r>
              <a:rPr b="1" lang="en" sz="1300">
                <a:solidFill>
                  <a:srgbClr val="000000"/>
                </a:solidFill>
                <a:latin typeface="Poppins"/>
                <a:ea typeface="Poppins"/>
                <a:cs typeface="Poppins"/>
                <a:sym typeface="Poppins"/>
              </a:rPr>
              <a:t>Human Code Reviews</a:t>
            </a:r>
            <a:r>
              <a:rPr lang="en" sz="1300">
                <a:solidFill>
                  <a:srgbClr val="000000"/>
                </a:solidFill>
                <a:latin typeface="Poppins Medium"/>
                <a:ea typeface="Poppins Medium"/>
                <a:cs typeface="Poppins Medium"/>
                <a:sym typeface="Poppins Medium"/>
              </a:rPr>
              <a:t> are indispensable for comprehensive validation.</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Arial"/>
              <a:buChar char="●"/>
            </a:pPr>
            <a:r>
              <a:rPr b="1" lang="en" sz="1300">
                <a:solidFill>
                  <a:srgbClr val="000000"/>
                </a:solidFill>
                <a:latin typeface="Poppins"/>
                <a:ea typeface="Poppins"/>
                <a:cs typeface="Poppins"/>
                <a:sym typeface="Poppins"/>
              </a:rPr>
              <a:t>Automated Testing</a:t>
            </a:r>
            <a:r>
              <a:rPr lang="en" sz="1300">
                <a:solidFill>
                  <a:srgbClr val="000000"/>
                </a:solidFill>
                <a:latin typeface="Poppins Medium"/>
                <a:ea typeface="Poppins Medium"/>
                <a:cs typeface="Poppins Medium"/>
                <a:sym typeface="Poppins Medium"/>
              </a:rPr>
              <a:t> and </a:t>
            </a:r>
            <a:r>
              <a:rPr b="1" lang="en" sz="1300">
                <a:solidFill>
                  <a:srgbClr val="000000"/>
                </a:solidFill>
                <a:latin typeface="Poppins"/>
                <a:ea typeface="Poppins"/>
                <a:cs typeface="Poppins"/>
                <a:sym typeface="Poppins"/>
              </a:rPr>
              <a:t>AI-Assisted Reviews</a:t>
            </a:r>
            <a:r>
              <a:rPr lang="en" sz="1300">
                <a:solidFill>
                  <a:srgbClr val="000000"/>
                </a:solidFill>
                <a:latin typeface="Poppins Medium"/>
                <a:ea typeface="Poppins Medium"/>
                <a:cs typeface="Poppins Medium"/>
                <a:sym typeface="Poppins Medium"/>
              </a:rPr>
              <a:t> can complement manual methods, providing scalability and speed.</a:t>
            </a:r>
            <a:endParaRPr sz="1300">
              <a:solidFill>
                <a:srgbClr val="000000"/>
              </a:solidFill>
              <a:latin typeface="Poppins Medium"/>
              <a:ea typeface="Poppins Medium"/>
              <a:cs typeface="Poppins Medium"/>
              <a:sym typeface="Poppins Medium"/>
            </a:endParaRPr>
          </a:p>
          <a:p>
            <a:pPr indent="-311150" lvl="0" marL="457200" rtl="0" algn="l">
              <a:lnSpc>
                <a:spcPct val="115000"/>
              </a:lnSpc>
              <a:spcBef>
                <a:spcPts val="0"/>
              </a:spcBef>
              <a:spcAft>
                <a:spcPts val="0"/>
              </a:spcAft>
              <a:buClr>
                <a:srgbClr val="000000"/>
              </a:buClr>
              <a:buSzPts val="1300"/>
              <a:buFont typeface="Poppins Medium"/>
              <a:buChar char="●"/>
            </a:pPr>
            <a:r>
              <a:rPr lang="en" sz="1300">
                <a:solidFill>
                  <a:srgbClr val="000000"/>
                </a:solidFill>
                <a:latin typeface="Poppins Medium"/>
                <a:ea typeface="Poppins Medium"/>
                <a:cs typeface="Poppins Medium"/>
                <a:sym typeface="Poppins Medium"/>
              </a:rPr>
              <a:t>For mission-critical software, investing in multiple layers of validation is essential to ensure robustness and reliability.</a:t>
            </a:r>
            <a:endParaRPr sz="1300">
              <a:solidFill>
                <a:srgbClr val="000000"/>
              </a:solidFill>
              <a:latin typeface="Poppins Medium"/>
              <a:ea typeface="Poppins Medium"/>
              <a:cs typeface="Poppins Medium"/>
              <a:sym typeface="Poppins Medium"/>
            </a:endParaRPr>
          </a:p>
          <a:p>
            <a:pPr indent="0" lvl="0" marL="0" rtl="0" algn="l">
              <a:lnSpc>
                <a:spcPct val="115000"/>
              </a:lnSpc>
              <a:spcBef>
                <a:spcPts val="1200"/>
              </a:spcBef>
              <a:spcAft>
                <a:spcPts val="1200"/>
              </a:spcAft>
              <a:buNone/>
            </a:pPr>
            <a:r>
              <a:rPr lang="en" sz="1300">
                <a:solidFill>
                  <a:srgbClr val="000000"/>
                </a:solidFill>
                <a:latin typeface="Poppins Medium"/>
                <a:ea typeface="Poppins Medium"/>
                <a:cs typeface="Poppins Medium"/>
                <a:sym typeface="Poppins Medium"/>
              </a:rPr>
              <a:t>By adopting a tailored blend of these strategies, you can minimize risks and ensure the highest quality in AI generated work.</a:t>
            </a:r>
            <a:endParaRPr sz="1300">
              <a:solidFill>
                <a:srgbClr val="000000"/>
              </a:solidFill>
              <a:latin typeface="Poppins Medium"/>
              <a:ea typeface="Poppins Medium"/>
              <a:cs typeface="Poppins Medium"/>
              <a:sym typeface="Poppins Medium"/>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1" name="Shape 2351"/>
        <p:cNvGrpSpPr/>
        <p:nvPr/>
      </p:nvGrpSpPr>
      <p:grpSpPr>
        <a:xfrm>
          <a:off x="0" y="0"/>
          <a:ext cx="0" cy="0"/>
          <a:chOff x="0" y="0"/>
          <a:chExt cx="0" cy="0"/>
        </a:xfrm>
      </p:grpSpPr>
      <p:sp>
        <p:nvSpPr>
          <p:cNvPr id="2352" name="Google Shape;2352;p275"/>
          <p:cNvSpPr txBox="1"/>
          <p:nvPr>
            <p:ph type="title"/>
          </p:nvPr>
        </p:nvSpPr>
        <p:spPr>
          <a:xfrm>
            <a:off x="46000" y="8407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How to reduce AI’s hallucinations and Improve Code Quality</a:t>
            </a:r>
            <a:endParaRPr sz="2000">
              <a:solidFill>
                <a:srgbClr val="321A7C"/>
              </a:solidFill>
            </a:endParaRPr>
          </a:p>
          <a:p>
            <a:pPr indent="0" lvl="0" marL="0" rtl="0" algn="ctr">
              <a:lnSpc>
                <a:spcPct val="150000"/>
              </a:lnSpc>
              <a:spcBef>
                <a:spcPts val="0"/>
              </a:spcBef>
              <a:spcAft>
                <a:spcPts val="0"/>
              </a:spcAft>
              <a:buNone/>
            </a:pPr>
            <a:r>
              <a:t/>
            </a:r>
            <a:endParaRPr sz="2000">
              <a:solidFill>
                <a:srgbClr val="321A7C"/>
              </a:solidFill>
            </a:endParaRPr>
          </a:p>
        </p:txBody>
      </p:sp>
      <p:sp>
        <p:nvSpPr>
          <p:cNvPr id="2353" name="Google Shape;2353;p275"/>
          <p:cNvSpPr txBox="1"/>
          <p:nvPr>
            <p:ph idx="4294967295" type="body"/>
          </p:nvPr>
        </p:nvSpPr>
        <p:spPr>
          <a:xfrm>
            <a:off x="478775" y="460800"/>
            <a:ext cx="8475900" cy="41580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300">
                <a:solidFill>
                  <a:srgbClr val="000000"/>
                </a:solidFill>
                <a:latin typeface="Poppins"/>
                <a:ea typeface="Poppins"/>
                <a:cs typeface="Poppins"/>
                <a:sym typeface="Poppins"/>
              </a:rPr>
              <a:t>Ask AI Explicitly to Follow Specific Coding Best Practices</a:t>
            </a:r>
            <a:endParaRPr b="1" sz="1300">
              <a:solidFill>
                <a:srgbClr val="000000"/>
              </a:solidFill>
              <a:latin typeface="Poppins"/>
              <a:ea typeface="Poppins"/>
              <a:cs typeface="Poppins"/>
              <a:sym typeface="Poppins"/>
            </a:endParaRPr>
          </a:p>
          <a:p>
            <a:pPr indent="-311150" lvl="0" marL="457200" rtl="0" algn="l">
              <a:lnSpc>
                <a:spcPct val="115000"/>
              </a:lnSpc>
              <a:spcBef>
                <a:spcPts val="1200"/>
              </a:spcBef>
              <a:spcAft>
                <a:spcPts val="0"/>
              </a:spcAft>
              <a:buClr>
                <a:srgbClr val="000000"/>
              </a:buClr>
              <a:buSzPts val="1300"/>
              <a:buFont typeface="Poppins"/>
              <a:buChar char="●"/>
            </a:pPr>
            <a:r>
              <a:rPr lang="en" sz="1300">
                <a:solidFill>
                  <a:srgbClr val="000000"/>
                </a:solidFill>
                <a:latin typeface="Poppins"/>
                <a:ea typeface="Poppins"/>
                <a:cs typeface="Poppins"/>
                <a:sym typeface="Poppins"/>
              </a:rPr>
              <a:t>When crafting your prompt, explicitly instruct the AI to adhere to best practices relevant to the specific language or framework you are using.</a:t>
            </a:r>
            <a:endParaRPr sz="1300">
              <a:solidFill>
                <a:srgbClr val="000000"/>
              </a:solidFill>
              <a:latin typeface="Poppins"/>
              <a:ea typeface="Poppins"/>
              <a:cs typeface="Poppins"/>
              <a:sym typeface="Poppins"/>
            </a:endParaRPr>
          </a:p>
          <a:p>
            <a:pPr indent="-311150" lvl="0" marL="457200" rtl="0" algn="l">
              <a:lnSpc>
                <a:spcPct val="115000"/>
              </a:lnSpc>
              <a:spcBef>
                <a:spcPts val="0"/>
              </a:spcBef>
              <a:spcAft>
                <a:spcPts val="0"/>
              </a:spcAft>
              <a:buClr>
                <a:srgbClr val="000000"/>
              </a:buClr>
              <a:buSzPts val="1300"/>
              <a:buFont typeface="Poppins"/>
              <a:buChar char="●"/>
            </a:pPr>
            <a:r>
              <a:rPr lang="en" sz="1300">
                <a:solidFill>
                  <a:srgbClr val="000000"/>
                </a:solidFill>
                <a:latin typeface="Poppins"/>
                <a:ea typeface="Poppins"/>
                <a:cs typeface="Poppins"/>
                <a:sym typeface="Poppins"/>
              </a:rPr>
              <a:t>If the AI occasionally fails to follow these practices, you can include specific examples of important coding standards directly in the prompt for reinforcement.</a:t>
            </a:r>
            <a:endParaRPr sz="1300">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b="1" lang="en" sz="1300">
                <a:solidFill>
                  <a:srgbClr val="000000"/>
                </a:solidFill>
                <a:latin typeface="Poppins"/>
                <a:ea typeface="Poppins"/>
                <a:cs typeface="Poppins"/>
                <a:sym typeface="Poppins"/>
              </a:rPr>
              <a:t>Provide Organization adopted or Industry wide adopted Coding Standards</a:t>
            </a:r>
            <a:endParaRPr b="1" sz="1300">
              <a:solidFill>
                <a:srgbClr val="000000"/>
              </a:solidFill>
              <a:latin typeface="Poppins"/>
              <a:ea typeface="Poppins"/>
              <a:cs typeface="Poppins"/>
              <a:sym typeface="Poppins"/>
            </a:endParaRPr>
          </a:p>
          <a:p>
            <a:pPr indent="-311150" lvl="0" marL="457200" rtl="0" algn="l">
              <a:lnSpc>
                <a:spcPct val="115000"/>
              </a:lnSpc>
              <a:spcBef>
                <a:spcPts val="1200"/>
              </a:spcBef>
              <a:spcAft>
                <a:spcPts val="0"/>
              </a:spcAft>
              <a:buClr>
                <a:srgbClr val="000000"/>
              </a:buClr>
              <a:buSzPts val="1300"/>
              <a:buFont typeface="Poppins"/>
              <a:buChar char="●"/>
            </a:pPr>
            <a:r>
              <a:rPr lang="en" sz="1300">
                <a:solidFill>
                  <a:srgbClr val="000000"/>
                </a:solidFill>
                <a:latin typeface="Poppins"/>
                <a:ea typeface="Poppins"/>
                <a:cs typeface="Poppins"/>
                <a:sym typeface="Poppins"/>
              </a:rPr>
              <a:t>If your organization has established coding standards, include those standards in the prompt and explicitly ask the AI to follow them.</a:t>
            </a:r>
            <a:endParaRPr sz="1300">
              <a:solidFill>
                <a:srgbClr val="000000"/>
              </a:solidFill>
              <a:latin typeface="Poppins"/>
              <a:ea typeface="Poppins"/>
              <a:cs typeface="Poppins"/>
              <a:sym typeface="Poppins"/>
            </a:endParaRPr>
          </a:p>
          <a:p>
            <a:pPr indent="-311150" lvl="0" marL="457200" rtl="0" algn="l">
              <a:lnSpc>
                <a:spcPct val="115000"/>
              </a:lnSpc>
              <a:spcBef>
                <a:spcPts val="0"/>
              </a:spcBef>
              <a:spcAft>
                <a:spcPts val="0"/>
              </a:spcAft>
              <a:buClr>
                <a:srgbClr val="000000"/>
              </a:buClr>
              <a:buSzPts val="1300"/>
              <a:buFont typeface="Poppins"/>
              <a:buChar char="●"/>
            </a:pPr>
            <a:r>
              <a:rPr lang="en" sz="1300">
                <a:solidFill>
                  <a:srgbClr val="000000"/>
                </a:solidFill>
                <a:latin typeface="Poppins"/>
                <a:ea typeface="Poppins"/>
                <a:cs typeface="Poppins"/>
                <a:sym typeface="Poppins"/>
              </a:rPr>
              <a:t>In this course, we’ve shared a industry coding practices. You can use this as a reference to incorporate into your prompts for consistency and quality.</a:t>
            </a:r>
            <a:endParaRPr sz="1300">
              <a:solidFill>
                <a:srgbClr val="000000"/>
              </a:solidFill>
              <a:latin typeface="Poppins"/>
              <a:ea typeface="Poppins"/>
              <a:cs typeface="Poppins"/>
              <a:sym typeface="Poppins"/>
            </a:endParaRPr>
          </a:p>
          <a:p>
            <a:pPr indent="0" lvl="0" marL="0" rtl="0" algn="l">
              <a:lnSpc>
                <a:spcPct val="115000"/>
              </a:lnSpc>
              <a:spcBef>
                <a:spcPts val="1200"/>
              </a:spcBef>
              <a:spcAft>
                <a:spcPts val="0"/>
              </a:spcAft>
              <a:buNone/>
            </a:pPr>
            <a:r>
              <a:rPr b="1" lang="en" sz="1300">
                <a:solidFill>
                  <a:srgbClr val="000000"/>
                </a:solidFill>
                <a:latin typeface="Poppins"/>
                <a:ea typeface="Poppins"/>
                <a:cs typeface="Poppins"/>
                <a:sym typeface="Poppins"/>
              </a:rPr>
              <a:t>Use High-Quality Sample Code for New Languages or Frameworks</a:t>
            </a:r>
            <a:endParaRPr b="1" sz="1300">
              <a:solidFill>
                <a:srgbClr val="000000"/>
              </a:solidFill>
              <a:latin typeface="Poppins"/>
              <a:ea typeface="Poppins"/>
              <a:cs typeface="Poppins"/>
              <a:sym typeface="Poppins"/>
            </a:endParaRPr>
          </a:p>
          <a:p>
            <a:pPr indent="-311150" lvl="0" marL="457200" rtl="0" algn="l">
              <a:lnSpc>
                <a:spcPct val="115000"/>
              </a:lnSpc>
              <a:spcBef>
                <a:spcPts val="1200"/>
              </a:spcBef>
              <a:spcAft>
                <a:spcPts val="0"/>
              </a:spcAft>
              <a:buClr>
                <a:srgbClr val="000000"/>
              </a:buClr>
              <a:buSzPts val="1300"/>
              <a:buFont typeface="Poppins"/>
              <a:buChar char="●"/>
            </a:pPr>
            <a:r>
              <a:rPr lang="en" sz="1300">
                <a:solidFill>
                  <a:srgbClr val="000000"/>
                </a:solidFill>
                <a:latin typeface="Poppins"/>
                <a:ea typeface="Poppins"/>
                <a:cs typeface="Poppins"/>
                <a:sym typeface="Poppins"/>
              </a:rPr>
              <a:t>When working with relatively new programming languages or frameworks (with limited training data available), include a high quality sample code snippet in the prompt.</a:t>
            </a:r>
            <a:endParaRPr sz="1300">
              <a:solidFill>
                <a:srgbClr val="000000"/>
              </a:solidFill>
              <a:latin typeface="Poppins"/>
              <a:ea typeface="Poppins"/>
              <a:cs typeface="Poppins"/>
              <a:sym typeface="Poppins"/>
            </a:endParaRPr>
          </a:p>
          <a:p>
            <a:pPr indent="-311150" lvl="0" marL="457200" rtl="0" algn="l">
              <a:lnSpc>
                <a:spcPct val="115000"/>
              </a:lnSpc>
              <a:spcBef>
                <a:spcPts val="0"/>
              </a:spcBef>
              <a:spcAft>
                <a:spcPts val="0"/>
              </a:spcAft>
              <a:buClr>
                <a:srgbClr val="000000"/>
              </a:buClr>
              <a:buSzPts val="1300"/>
              <a:buFont typeface="Poppins"/>
              <a:buChar char="●"/>
            </a:pPr>
            <a:r>
              <a:rPr lang="en" sz="1300">
                <a:solidFill>
                  <a:srgbClr val="000000"/>
                </a:solidFill>
                <a:latin typeface="Poppins"/>
                <a:ea typeface="Poppins"/>
                <a:cs typeface="Poppins"/>
                <a:sym typeface="Poppins"/>
              </a:rPr>
              <a:t>Ask the AI to follow the patterns and coding best practices demonstrated in the provided sample.</a:t>
            </a:r>
            <a:endParaRPr sz="1300">
              <a:solidFill>
                <a:srgbClr val="0F0F0F"/>
              </a:solidFill>
              <a:latin typeface="Poppins"/>
              <a:ea typeface="Poppins"/>
              <a:cs typeface="Poppins"/>
              <a:sym typeface="Poppin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7" name="Shape 2357"/>
        <p:cNvGrpSpPr/>
        <p:nvPr/>
      </p:nvGrpSpPr>
      <p:grpSpPr>
        <a:xfrm>
          <a:off x="0" y="0"/>
          <a:ext cx="0" cy="0"/>
          <a:chOff x="0" y="0"/>
          <a:chExt cx="0" cy="0"/>
        </a:xfrm>
      </p:grpSpPr>
      <p:sp>
        <p:nvSpPr>
          <p:cNvPr id="2358" name="Google Shape;2358;p276"/>
          <p:cNvSpPr txBox="1"/>
          <p:nvPr>
            <p:ph idx="4294967295" type="body"/>
          </p:nvPr>
        </p:nvSpPr>
        <p:spPr>
          <a:xfrm>
            <a:off x="327750" y="420550"/>
            <a:ext cx="8587800" cy="3493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400">
              <a:solidFill>
                <a:srgbClr val="0F0F0F"/>
              </a:solidFill>
              <a:latin typeface="Poppins Medium"/>
              <a:ea typeface="Poppins Medium"/>
              <a:cs typeface="Poppins Medium"/>
              <a:sym typeface="Poppins Medium"/>
            </a:endParaRPr>
          </a:p>
          <a:p>
            <a:pPr indent="-317500" lvl="0" marL="457200" rtl="0" algn="l">
              <a:lnSpc>
                <a:spcPct val="150000"/>
              </a:lnSpc>
              <a:spcBef>
                <a:spcPts val="0"/>
              </a:spcBef>
              <a:spcAft>
                <a:spcPts val="0"/>
              </a:spcAft>
              <a:buClr>
                <a:srgbClr val="0F0F0F"/>
              </a:buClr>
              <a:buSzPts val="1400"/>
              <a:buFont typeface="Poppins Medium"/>
              <a:buChar char="●"/>
            </a:pPr>
            <a:r>
              <a:rPr b="1" lang="en" sz="1400">
                <a:solidFill>
                  <a:srgbClr val="0F0F0F"/>
                </a:solidFill>
                <a:latin typeface="Poppins"/>
                <a:ea typeface="Poppins"/>
                <a:cs typeface="Poppins"/>
                <a:sym typeface="Poppins"/>
              </a:rPr>
              <a:t>In summary,</a:t>
            </a:r>
            <a:r>
              <a:rPr lang="en" sz="1400">
                <a:solidFill>
                  <a:srgbClr val="0F0F0F"/>
                </a:solidFill>
                <a:latin typeface="Poppins Medium"/>
                <a:ea typeface="Poppins Medium"/>
                <a:cs typeface="Poppins Medium"/>
                <a:sym typeface="Poppins Medium"/>
              </a:rPr>
              <a:t> for the most common day to day coding tasks, AI can be used reliably for code generation with mature languages and frameworks. However, when working with </a:t>
            </a:r>
            <a:r>
              <a:rPr b="1" lang="en" sz="1400">
                <a:solidFill>
                  <a:srgbClr val="0F0F0F"/>
                </a:solidFill>
                <a:latin typeface="Poppins"/>
                <a:ea typeface="Poppins"/>
                <a:cs typeface="Poppins"/>
                <a:sym typeface="Poppins"/>
              </a:rPr>
              <a:t>newer languages</a:t>
            </a:r>
            <a:r>
              <a:rPr lang="en" sz="1400">
                <a:solidFill>
                  <a:srgbClr val="0F0F0F"/>
                </a:solidFill>
                <a:latin typeface="Poppins Medium"/>
                <a:ea typeface="Poppins Medium"/>
                <a:cs typeface="Poppins Medium"/>
                <a:sym typeface="Poppins Medium"/>
              </a:rPr>
              <a:t> or </a:t>
            </a:r>
            <a:r>
              <a:rPr b="1" lang="en" sz="1400">
                <a:solidFill>
                  <a:srgbClr val="0F0F0F"/>
                </a:solidFill>
                <a:latin typeface="Poppins"/>
                <a:ea typeface="Poppins"/>
                <a:cs typeface="Poppins"/>
                <a:sym typeface="Poppins"/>
              </a:rPr>
              <a:t>complex novel tasks</a:t>
            </a:r>
            <a:r>
              <a:rPr lang="en" sz="1400">
                <a:solidFill>
                  <a:srgbClr val="0F0F0F"/>
                </a:solidFill>
                <a:latin typeface="Poppins Medium"/>
                <a:ea typeface="Poppins Medium"/>
                <a:cs typeface="Poppins Medium"/>
                <a:sym typeface="Poppins Medium"/>
              </a:rPr>
              <a:t>, while AI can still be helpful, but be aware of the potential for low quality code or hidden errors.</a:t>
            </a:r>
            <a:endParaRPr sz="1400">
              <a:solidFill>
                <a:srgbClr val="0F0F0F"/>
              </a:solidFill>
              <a:latin typeface="Poppins Medium"/>
              <a:ea typeface="Poppins Medium"/>
              <a:cs typeface="Poppins Medium"/>
              <a:sym typeface="Poppins Medium"/>
            </a:endParaRPr>
          </a:p>
          <a:p>
            <a:pPr indent="-317500" lvl="0" marL="457200" rtl="0" algn="l">
              <a:lnSpc>
                <a:spcPct val="150000"/>
              </a:lnSpc>
              <a:spcBef>
                <a:spcPts val="0"/>
              </a:spcBef>
              <a:spcAft>
                <a:spcPts val="0"/>
              </a:spcAft>
              <a:buClr>
                <a:srgbClr val="0F0F0F"/>
              </a:buClr>
              <a:buSzPts val="1400"/>
              <a:buFont typeface="Poppins Medium"/>
              <a:buChar char="●"/>
            </a:pPr>
            <a:r>
              <a:rPr lang="en" sz="1400">
                <a:solidFill>
                  <a:srgbClr val="000000"/>
                </a:solidFill>
                <a:latin typeface="Poppins Medium"/>
                <a:ea typeface="Poppins Medium"/>
                <a:cs typeface="Poppins Medium"/>
                <a:sym typeface="Poppins Medium"/>
              </a:rPr>
              <a:t>Validating AI’s work becomes a critical step of the code generation process using AI. By adopting a tailored blend of these 5 testings and validation strategies, you can minimize risks and ensure the highest quality in AI generated code.</a:t>
            </a:r>
            <a:endParaRPr sz="1400">
              <a:solidFill>
                <a:srgbClr val="0F0F0F"/>
              </a:solidFill>
              <a:latin typeface="Poppins Medium"/>
              <a:ea typeface="Poppins Medium"/>
              <a:cs typeface="Poppins Medium"/>
              <a:sym typeface="Poppins Medium"/>
            </a:endParaRPr>
          </a:p>
          <a:p>
            <a:pPr indent="-317500" lvl="1" marL="914400" rtl="0" algn="l">
              <a:lnSpc>
                <a:spcPct val="150000"/>
              </a:lnSpc>
              <a:spcBef>
                <a:spcPts val="0"/>
              </a:spcBef>
              <a:spcAft>
                <a:spcPts val="0"/>
              </a:spcAft>
              <a:buClr>
                <a:srgbClr val="0F0F0F"/>
              </a:buClr>
              <a:buSzPts val="1400"/>
              <a:buFont typeface="Poppins Medium"/>
              <a:buChar char="○"/>
            </a:pPr>
            <a:r>
              <a:rPr lang="en" sz="1400">
                <a:solidFill>
                  <a:srgbClr val="000000"/>
                </a:solidFill>
                <a:latin typeface="Poppins Medium"/>
                <a:ea typeface="Poppins Medium"/>
                <a:cs typeface="Poppins Medium"/>
                <a:sym typeface="Poppins Medium"/>
              </a:rPr>
              <a:t>Exhaustive Manual Testing</a:t>
            </a:r>
            <a:endParaRPr sz="1400">
              <a:solidFill>
                <a:srgbClr val="000000"/>
              </a:solidFill>
              <a:latin typeface="Poppins Medium"/>
              <a:ea typeface="Poppins Medium"/>
              <a:cs typeface="Poppins Medium"/>
              <a:sym typeface="Poppins Medium"/>
            </a:endParaRPr>
          </a:p>
          <a:p>
            <a:pPr indent="-317500" lvl="1" marL="914400" rtl="0" algn="l">
              <a:lnSpc>
                <a:spcPct val="150000"/>
              </a:lnSpc>
              <a:spcBef>
                <a:spcPts val="0"/>
              </a:spcBef>
              <a:spcAft>
                <a:spcPts val="0"/>
              </a:spcAft>
              <a:buClr>
                <a:srgbClr val="000000"/>
              </a:buClr>
              <a:buSzPts val="1400"/>
              <a:buFont typeface="Poppins Medium"/>
              <a:buChar char="○"/>
            </a:pPr>
            <a:r>
              <a:rPr lang="en" sz="1400">
                <a:solidFill>
                  <a:srgbClr val="000000"/>
                </a:solidFill>
                <a:latin typeface="Poppins Medium"/>
                <a:ea typeface="Poppins Medium"/>
                <a:cs typeface="Poppins Medium"/>
                <a:sym typeface="Poppins Medium"/>
              </a:rPr>
              <a:t>Incorporate Unit Testing</a:t>
            </a:r>
            <a:endParaRPr sz="1400">
              <a:solidFill>
                <a:srgbClr val="000000"/>
              </a:solidFill>
              <a:latin typeface="Poppins Medium"/>
              <a:ea typeface="Poppins Medium"/>
              <a:cs typeface="Poppins Medium"/>
              <a:sym typeface="Poppins Medium"/>
            </a:endParaRPr>
          </a:p>
          <a:p>
            <a:pPr indent="-317500" lvl="1" marL="914400" rtl="0" algn="l">
              <a:lnSpc>
                <a:spcPct val="150000"/>
              </a:lnSpc>
              <a:spcBef>
                <a:spcPts val="0"/>
              </a:spcBef>
              <a:spcAft>
                <a:spcPts val="0"/>
              </a:spcAft>
              <a:buClr>
                <a:srgbClr val="000000"/>
              </a:buClr>
              <a:buSzPts val="1400"/>
              <a:buFont typeface="Poppins Medium"/>
              <a:buChar char="○"/>
            </a:pPr>
            <a:r>
              <a:rPr lang="en" sz="1400">
                <a:solidFill>
                  <a:srgbClr val="000000"/>
                </a:solidFill>
                <a:latin typeface="Poppins Medium"/>
                <a:ea typeface="Poppins Medium"/>
                <a:cs typeface="Poppins Medium"/>
                <a:sym typeface="Poppins Medium"/>
              </a:rPr>
              <a:t>Automation Testing</a:t>
            </a:r>
            <a:endParaRPr sz="1400">
              <a:solidFill>
                <a:srgbClr val="000000"/>
              </a:solidFill>
              <a:latin typeface="Poppins Medium"/>
              <a:ea typeface="Poppins Medium"/>
              <a:cs typeface="Poppins Medium"/>
              <a:sym typeface="Poppins Medium"/>
            </a:endParaRPr>
          </a:p>
          <a:p>
            <a:pPr indent="-317500" lvl="1" marL="914400" rtl="0" algn="l">
              <a:lnSpc>
                <a:spcPct val="150000"/>
              </a:lnSpc>
              <a:spcBef>
                <a:spcPts val="0"/>
              </a:spcBef>
              <a:spcAft>
                <a:spcPts val="0"/>
              </a:spcAft>
              <a:buClr>
                <a:srgbClr val="000000"/>
              </a:buClr>
              <a:buSzPts val="1400"/>
              <a:buFont typeface="Poppins Medium"/>
              <a:buChar char="○"/>
            </a:pPr>
            <a:r>
              <a:rPr lang="en" sz="1400">
                <a:solidFill>
                  <a:srgbClr val="000000"/>
                </a:solidFill>
                <a:latin typeface="Poppins Medium"/>
                <a:ea typeface="Poppins Medium"/>
                <a:cs typeface="Poppins Medium"/>
                <a:sym typeface="Poppins Medium"/>
              </a:rPr>
              <a:t>AI Assisted Code Review</a:t>
            </a:r>
            <a:endParaRPr sz="1400">
              <a:solidFill>
                <a:srgbClr val="000000"/>
              </a:solidFill>
              <a:latin typeface="Poppins Medium"/>
              <a:ea typeface="Poppins Medium"/>
              <a:cs typeface="Poppins Medium"/>
              <a:sym typeface="Poppins Medium"/>
            </a:endParaRPr>
          </a:p>
          <a:p>
            <a:pPr indent="-317500" lvl="1" marL="914400" rtl="0" algn="l">
              <a:lnSpc>
                <a:spcPct val="150000"/>
              </a:lnSpc>
              <a:spcBef>
                <a:spcPts val="0"/>
              </a:spcBef>
              <a:spcAft>
                <a:spcPts val="0"/>
              </a:spcAft>
              <a:buClr>
                <a:srgbClr val="000000"/>
              </a:buClr>
              <a:buSzPts val="1400"/>
              <a:buFont typeface="Poppins Medium"/>
              <a:buChar char="○"/>
            </a:pPr>
            <a:r>
              <a:rPr lang="en" sz="1400">
                <a:solidFill>
                  <a:srgbClr val="000000"/>
                </a:solidFill>
                <a:latin typeface="Poppins Medium"/>
                <a:ea typeface="Poppins Medium"/>
                <a:cs typeface="Poppins Medium"/>
                <a:sym typeface="Poppins Medium"/>
              </a:rPr>
              <a:t>Human Code Review</a:t>
            </a:r>
            <a:endParaRPr sz="1400">
              <a:solidFill>
                <a:srgbClr val="0F0F0F"/>
              </a:solidFill>
              <a:latin typeface="Poppins Medium"/>
              <a:ea typeface="Poppins Medium"/>
              <a:cs typeface="Poppins Medium"/>
              <a:sym typeface="Poppins Medium"/>
            </a:endParaRPr>
          </a:p>
        </p:txBody>
      </p:sp>
      <p:sp>
        <p:nvSpPr>
          <p:cNvPr id="2359" name="Google Shape;2359;p276"/>
          <p:cNvSpPr txBox="1"/>
          <p:nvPr>
            <p:ph type="title"/>
          </p:nvPr>
        </p:nvSpPr>
        <p:spPr>
          <a:xfrm>
            <a:off x="0" y="7120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Summary of AI hallucination and its remediation</a:t>
            </a:r>
            <a:endParaRPr sz="2100">
              <a:solidFill>
                <a:srgbClr val="321A7C"/>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3" name="Shape 2363"/>
        <p:cNvGrpSpPr/>
        <p:nvPr/>
      </p:nvGrpSpPr>
      <p:grpSpPr>
        <a:xfrm>
          <a:off x="0" y="0"/>
          <a:ext cx="0" cy="0"/>
          <a:chOff x="0" y="0"/>
          <a:chExt cx="0" cy="0"/>
        </a:xfrm>
      </p:grpSpPr>
      <p:sp>
        <p:nvSpPr>
          <p:cNvPr id="2364" name="Google Shape;2364;p277"/>
          <p:cNvSpPr txBox="1"/>
          <p:nvPr>
            <p:ph type="title"/>
          </p:nvPr>
        </p:nvSpPr>
        <p:spPr>
          <a:xfrm>
            <a:off x="91425" y="75000"/>
            <a:ext cx="8624400" cy="782700"/>
          </a:xfrm>
          <a:prstGeom prst="rect">
            <a:avLst/>
          </a:prstGeom>
        </p:spPr>
        <p:txBody>
          <a:bodyPr anchorCtr="0" anchor="t" bIns="91425" lIns="91425" spcFirstLastPara="1" rIns="91425" wrap="square" tIns="91425">
            <a:noAutofit/>
          </a:bodyPr>
          <a:lstStyle/>
          <a:p>
            <a:pPr indent="457200" lvl="0" marL="0" rtl="0" algn="ctr">
              <a:lnSpc>
                <a:spcPct val="150000"/>
              </a:lnSpc>
              <a:spcBef>
                <a:spcPts val="0"/>
              </a:spcBef>
              <a:spcAft>
                <a:spcPts val="0"/>
              </a:spcAft>
              <a:buNone/>
            </a:pPr>
            <a:r>
              <a:rPr lang="en" sz="1800">
                <a:solidFill>
                  <a:srgbClr val="321A7C"/>
                </a:solidFill>
              </a:rPr>
              <a:t>Guard</a:t>
            </a:r>
            <a:r>
              <a:rPr lang="en" sz="1800">
                <a:solidFill>
                  <a:srgbClr val="321A7C"/>
                </a:solidFill>
              </a:rPr>
              <a:t> Rails and </a:t>
            </a:r>
            <a:r>
              <a:rPr lang="en" sz="1800">
                <a:solidFill>
                  <a:srgbClr val="321A7C"/>
                </a:solidFill>
              </a:rPr>
              <a:t>Points of Caution when working with AI</a:t>
            </a:r>
            <a:endParaRPr sz="1800">
              <a:solidFill>
                <a:srgbClr val="321A7C"/>
              </a:solidFill>
            </a:endParaRPr>
          </a:p>
        </p:txBody>
      </p:sp>
      <p:sp>
        <p:nvSpPr>
          <p:cNvPr id="2365" name="Google Shape;2365;p277"/>
          <p:cNvSpPr txBox="1"/>
          <p:nvPr>
            <p:ph idx="4294967295" type="body"/>
          </p:nvPr>
        </p:nvSpPr>
        <p:spPr>
          <a:xfrm>
            <a:off x="230100" y="351200"/>
            <a:ext cx="8683800" cy="341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950">
              <a:solidFill>
                <a:srgbClr val="0F0F0F"/>
              </a:solidFill>
              <a:latin typeface="Poppins Medium"/>
              <a:ea typeface="Poppins Medium"/>
              <a:cs typeface="Poppins Medium"/>
              <a:sym typeface="Poppins Medium"/>
            </a:endParaRPr>
          </a:p>
          <a:p>
            <a:pPr indent="-288925" lvl="0" marL="457200" rtl="0" algn="l">
              <a:lnSpc>
                <a:spcPct val="150000"/>
              </a:lnSpc>
              <a:spcBef>
                <a:spcPts val="0"/>
              </a:spcBef>
              <a:spcAft>
                <a:spcPts val="0"/>
              </a:spcAft>
              <a:buClr>
                <a:srgbClr val="0F0F0F"/>
              </a:buClr>
              <a:buSzPts val="950"/>
              <a:buFont typeface="Poppins"/>
              <a:buAutoNum type="arabicPeriod"/>
            </a:pPr>
            <a:r>
              <a:rPr b="1" lang="en" sz="950">
                <a:solidFill>
                  <a:srgbClr val="0F0F0F"/>
                </a:solidFill>
                <a:latin typeface="Poppins"/>
                <a:ea typeface="Poppins"/>
                <a:cs typeface="Poppins"/>
                <a:sym typeface="Poppins"/>
              </a:rPr>
              <a:t>Commit Your Code Before Each Iteration with AI</a:t>
            </a:r>
            <a:endParaRPr b="1" sz="950">
              <a:solidFill>
                <a:srgbClr val="0F0F0F"/>
              </a:solidFill>
              <a:latin typeface="Poppins"/>
              <a:ea typeface="Poppins"/>
              <a:cs typeface="Poppins"/>
              <a:sym typeface="Poppins"/>
            </a:endParaRPr>
          </a:p>
          <a:p>
            <a:pPr indent="-288925" lvl="1" marL="914400" rtl="0" algn="l">
              <a:lnSpc>
                <a:spcPct val="150000"/>
              </a:lnSpc>
              <a:spcBef>
                <a:spcPts val="0"/>
              </a:spcBef>
              <a:spcAft>
                <a:spcPts val="0"/>
              </a:spcAft>
              <a:buClr>
                <a:srgbClr val="0F0F0F"/>
              </a:buClr>
              <a:buSzPts val="950"/>
              <a:buFont typeface="Poppins Medium"/>
              <a:buAutoNum type="alphaLcPeriod"/>
            </a:pPr>
            <a:r>
              <a:rPr lang="en" sz="950">
                <a:solidFill>
                  <a:srgbClr val="0F0F0F"/>
                </a:solidFill>
                <a:latin typeface="Poppins Medium"/>
                <a:ea typeface="Poppins Medium"/>
                <a:cs typeface="Poppins Medium"/>
                <a:sym typeface="Poppins Medium"/>
              </a:rPr>
              <a:t>Git provides a safety net when using AI for code modifications. If unwanted changes occur, you can easily revert to your original code. </a:t>
            </a:r>
            <a:endParaRPr sz="950">
              <a:solidFill>
                <a:srgbClr val="0F0F0F"/>
              </a:solidFill>
              <a:latin typeface="Poppins Medium"/>
              <a:ea typeface="Poppins Medium"/>
              <a:cs typeface="Poppins Medium"/>
              <a:sym typeface="Poppins Medium"/>
            </a:endParaRPr>
          </a:p>
          <a:p>
            <a:pPr indent="-288925" lvl="0" marL="457200" rtl="0" algn="l">
              <a:lnSpc>
                <a:spcPct val="150000"/>
              </a:lnSpc>
              <a:spcBef>
                <a:spcPts val="0"/>
              </a:spcBef>
              <a:spcAft>
                <a:spcPts val="0"/>
              </a:spcAft>
              <a:buClr>
                <a:srgbClr val="0F0F0F"/>
              </a:buClr>
              <a:buSzPts val="950"/>
              <a:buFont typeface="Poppins"/>
              <a:buAutoNum type="arabicPeriod"/>
            </a:pPr>
            <a:r>
              <a:rPr b="1" lang="en" sz="950">
                <a:solidFill>
                  <a:srgbClr val="0F0F0F"/>
                </a:solidFill>
                <a:latin typeface="Poppins"/>
                <a:ea typeface="Poppins"/>
                <a:cs typeface="Poppins"/>
                <a:sym typeface="Poppins"/>
              </a:rPr>
              <a:t>Be Prepared to Handle AI Disruption</a:t>
            </a:r>
            <a:endParaRPr b="1" sz="950">
              <a:solidFill>
                <a:srgbClr val="0F0F0F"/>
              </a:solidFill>
              <a:latin typeface="Poppins"/>
              <a:ea typeface="Poppins"/>
              <a:cs typeface="Poppins"/>
              <a:sym typeface="Poppins"/>
            </a:endParaRPr>
          </a:p>
          <a:p>
            <a:pPr indent="-288925" lvl="1" marL="914400" rtl="0" algn="l">
              <a:lnSpc>
                <a:spcPct val="150000"/>
              </a:lnSpc>
              <a:spcBef>
                <a:spcPts val="0"/>
              </a:spcBef>
              <a:spcAft>
                <a:spcPts val="0"/>
              </a:spcAft>
              <a:buClr>
                <a:srgbClr val="0F0F0F"/>
              </a:buClr>
              <a:buSzPts val="950"/>
              <a:buFont typeface="Poppins Medium"/>
              <a:buAutoNum type="alphaLcPeriod"/>
            </a:pPr>
            <a:r>
              <a:rPr lang="en" sz="950">
                <a:solidFill>
                  <a:srgbClr val="0F0F0F"/>
                </a:solidFill>
                <a:latin typeface="Poppins Medium"/>
                <a:ea typeface="Poppins Medium"/>
                <a:cs typeface="Poppins Medium"/>
                <a:sym typeface="Poppins Medium"/>
              </a:rPr>
              <a:t>AI tools can be disrupted by API limits, server issues, or other unexpected problems. To protect your work, save regularly and back up your prompts.</a:t>
            </a:r>
            <a:endParaRPr sz="950">
              <a:solidFill>
                <a:srgbClr val="0F0F0F"/>
              </a:solidFill>
              <a:latin typeface="Poppins Medium"/>
              <a:ea typeface="Poppins Medium"/>
              <a:cs typeface="Poppins Medium"/>
              <a:sym typeface="Poppins Medium"/>
            </a:endParaRPr>
          </a:p>
          <a:p>
            <a:pPr indent="-288925" lvl="0" marL="457200" rtl="0" algn="l">
              <a:lnSpc>
                <a:spcPct val="150000"/>
              </a:lnSpc>
              <a:spcBef>
                <a:spcPts val="0"/>
              </a:spcBef>
              <a:spcAft>
                <a:spcPts val="0"/>
              </a:spcAft>
              <a:buClr>
                <a:schemeClr val="dk1"/>
              </a:buClr>
              <a:buSzPts val="950"/>
              <a:buFont typeface="Poppins"/>
              <a:buAutoNum type="arabicPeriod"/>
            </a:pPr>
            <a:r>
              <a:rPr b="1" lang="en" sz="950">
                <a:solidFill>
                  <a:srgbClr val="0F0F0F"/>
                </a:solidFill>
                <a:latin typeface="Poppins"/>
                <a:ea typeface="Poppins"/>
                <a:cs typeface="Poppins"/>
                <a:sym typeface="Poppins"/>
              </a:rPr>
              <a:t>Expect Multiple Iterations and Constant Feedback Cycles with AI</a:t>
            </a:r>
            <a:endParaRPr b="1" sz="950">
              <a:solidFill>
                <a:srgbClr val="0F0F0F"/>
              </a:solidFill>
              <a:latin typeface="Poppins"/>
              <a:ea typeface="Poppins"/>
              <a:cs typeface="Poppins"/>
              <a:sym typeface="Poppins"/>
            </a:endParaRPr>
          </a:p>
          <a:p>
            <a:pPr indent="-288925" lvl="1" marL="914400" rtl="0" algn="l">
              <a:lnSpc>
                <a:spcPct val="150000"/>
              </a:lnSpc>
              <a:spcBef>
                <a:spcPts val="0"/>
              </a:spcBef>
              <a:spcAft>
                <a:spcPts val="0"/>
              </a:spcAft>
              <a:buClr>
                <a:srgbClr val="0F0F0F"/>
              </a:buClr>
              <a:buSzPts val="950"/>
              <a:buFont typeface="Poppins Medium"/>
              <a:buAutoNum type="alphaLcPeriod"/>
            </a:pPr>
            <a:r>
              <a:rPr lang="en" sz="950">
                <a:solidFill>
                  <a:srgbClr val="0F0F0F"/>
                </a:solidFill>
                <a:latin typeface="Poppins Medium"/>
                <a:ea typeface="Poppins Medium"/>
                <a:cs typeface="Poppins Medium"/>
                <a:sym typeface="Poppins Medium"/>
              </a:rPr>
              <a:t>AI models are constantly learning. To achieve the best results, provide feedback on the initial output, guiding the AI with refinements until it meets your expectations. One-shot or few-shot prompting can be helpful techniques.</a:t>
            </a:r>
            <a:endParaRPr sz="950">
              <a:solidFill>
                <a:srgbClr val="0F0F0F"/>
              </a:solidFill>
              <a:latin typeface="Poppins Medium"/>
              <a:ea typeface="Poppins Medium"/>
              <a:cs typeface="Poppins Medium"/>
              <a:sym typeface="Poppins Medium"/>
            </a:endParaRPr>
          </a:p>
          <a:p>
            <a:pPr indent="-288925" lvl="0" marL="457200" rtl="0" algn="l">
              <a:lnSpc>
                <a:spcPct val="150000"/>
              </a:lnSpc>
              <a:spcBef>
                <a:spcPts val="0"/>
              </a:spcBef>
              <a:spcAft>
                <a:spcPts val="0"/>
              </a:spcAft>
              <a:buClr>
                <a:schemeClr val="dk1"/>
              </a:buClr>
              <a:buSzPts val="950"/>
              <a:buFont typeface="Poppins"/>
              <a:buAutoNum type="arabicPeriod"/>
            </a:pPr>
            <a:r>
              <a:rPr b="1" lang="en" sz="950">
                <a:latin typeface="Poppins"/>
                <a:ea typeface="Poppins"/>
                <a:cs typeface="Poppins"/>
                <a:sym typeface="Poppins"/>
              </a:rPr>
              <a:t>Provide as much details as possible to AI</a:t>
            </a:r>
            <a:r>
              <a:rPr lang="en" sz="950">
                <a:latin typeface="Poppins Medium"/>
                <a:ea typeface="Poppins Medium"/>
                <a:cs typeface="Poppins Medium"/>
                <a:sym typeface="Poppins Medium"/>
              </a:rPr>
              <a:t> </a:t>
            </a:r>
            <a:endParaRPr sz="950">
              <a:latin typeface="Poppins Medium"/>
              <a:ea typeface="Poppins Medium"/>
              <a:cs typeface="Poppins Medium"/>
              <a:sym typeface="Poppins Medium"/>
            </a:endParaRPr>
          </a:p>
          <a:p>
            <a:pPr indent="-288925" lvl="1" marL="914400" rtl="0" algn="l">
              <a:lnSpc>
                <a:spcPct val="150000"/>
              </a:lnSpc>
              <a:spcBef>
                <a:spcPts val="0"/>
              </a:spcBef>
              <a:spcAft>
                <a:spcPts val="0"/>
              </a:spcAft>
              <a:buSzPts val="950"/>
              <a:buFont typeface="Poppins Medium"/>
              <a:buAutoNum type="alphaLcPeriod"/>
            </a:pPr>
            <a:r>
              <a:rPr lang="en" sz="950">
                <a:latin typeface="Poppins Medium"/>
                <a:ea typeface="Poppins Medium"/>
                <a:cs typeface="Poppins Medium"/>
                <a:sym typeface="Poppins Medium"/>
              </a:rPr>
              <a:t>To avoid inaccuracies and wasted effort, provide the AI with detailed instructions in your initial prompt. This minimizes false assumptions and helps the AI deliver the desired functionality quickly.</a:t>
            </a:r>
            <a:endParaRPr sz="950">
              <a:latin typeface="Poppins Medium"/>
              <a:ea typeface="Poppins Medium"/>
              <a:cs typeface="Poppins Medium"/>
              <a:sym typeface="Poppins Medium"/>
            </a:endParaRPr>
          </a:p>
          <a:p>
            <a:pPr indent="-288925" lvl="0" marL="457200" rtl="0" algn="l">
              <a:lnSpc>
                <a:spcPct val="150000"/>
              </a:lnSpc>
              <a:spcBef>
                <a:spcPts val="0"/>
              </a:spcBef>
              <a:spcAft>
                <a:spcPts val="0"/>
              </a:spcAft>
              <a:buClr>
                <a:schemeClr val="dk1"/>
              </a:buClr>
              <a:buSzPts val="950"/>
              <a:buFont typeface="Poppins"/>
              <a:buAutoNum type="arabicPeriod"/>
            </a:pPr>
            <a:r>
              <a:rPr b="1" lang="en" sz="950">
                <a:latin typeface="Poppins"/>
                <a:ea typeface="Poppins"/>
                <a:cs typeface="Poppins"/>
                <a:sym typeface="Poppins"/>
              </a:rPr>
              <a:t>AI might introduce defects in your code. </a:t>
            </a:r>
            <a:endParaRPr b="1" sz="950">
              <a:latin typeface="Poppins"/>
              <a:ea typeface="Poppins"/>
              <a:cs typeface="Poppins"/>
              <a:sym typeface="Poppins"/>
            </a:endParaRPr>
          </a:p>
          <a:p>
            <a:pPr indent="-288925" lvl="1" marL="914400" rtl="0" algn="l">
              <a:lnSpc>
                <a:spcPct val="150000"/>
              </a:lnSpc>
              <a:spcBef>
                <a:spcPts val="0"/>
              </a:spcBef>
              <a:spcAft>
                <a:spcPts val="0"/>
              </a:spcAft>
              <a:buClr>
                <a:schemeClr val="dk1"/>
              </a:buClr>
              <a:buSzPts val="950"/>
              <a:buFont typeface="Poppins Medium"/>
              <a:buAutoNum type="alphaLcPeriod"/>
            </a:pPr>
            <a:r>
              <a:rPr lang="en" sz="950">
                <a:latin typeface="Poppins Medium"/>
                <a:ea typeface="Poppins Medium"/>
                <a:cs typeface="Poppins Medium"/>
                <a:sym typeface="Poppins Medium"/>
              </a:rPr>
              <a:t>Never blindly trust AI generated code. Always validate its output. Even seemingly minor errors, like the incorrect date format and off-by-one error we encountered in our Employee Microservice, demonstrate the importance of thorough testing. It is recommended to add unit tests, automated tests and manual tests to your code. </a:t>
            </a:r>
            <a:endParaRPr sz="950">
              <a:latin typeface="Poppins Medium"/>
              <a:ea typeface="Poppins Medium"/>
              <a:cs typeface="Poppins Medium"/>
              <a:sym typeface="Poppins Medium"/>
            </a:endParaRPr>
          </a:p>
          <a:p>
            <a:pPr indent="-288925" lvl="0" marL="457200" rtl="0" algn="l">
              <a:lnSpc>
                <a:spcPct val="150000"/>
              </a:lnSpc>
              <a:spcBef>
                <a:spcPts val="0"/>
              </a:spcBef>
              <a:spcAft>
                <a:spcPts val="0"/>
              </a:spcAft>
              <a:buSzPts val="950"/>
              <a:buFont typeface="Poppins"/>
              <a:buAutoNum type="arabicPeriod"/>
            </a:pPr>
            <a:r>
              <a:rPr b="1" lang="en" sz="950">
                <a:latin typeface="Poppins"/>
                <a:ea typeface="Poppins"/>
                <a:cs typeface="Poppins"/>
                <a:sym typeface="Poppins"/>
              </a:rPr>
              <a:t>Avoid sharing PII or Sensitive or Confidential Data with AI</a:t>
            </a:r>
            <a:r>
              <a:rPr b="1" lang="en" sz="950">
                <a:latin typeface="Poppins"/>
                <a:ea typeface="Poppins"/>
                <a:cs typeface="Poppins"/>
                <a:sym typeface="Poppins"/>
              </a:rPr>
              <a:t> </a:t>
            </a:r>
            <a:endParaRPr b="1" sz="950">
              <a:latin typeface="Poppins"/>
              <a:ea typeface="Poppins"/>
              <a:cs typeface="Poppins"/>
              <a:sym typeface="Poppins"/>
            </a:endParaRPr>
          </a:p>
          <a:p>
            <a:pPr indent="-288925" lvl="1" marL="914400" rtl="0" algn="l">
              <a:lnSpc>
                <a:spcPct val="150000"/>
              </a:lnSpc>
              <a:spcBef>
                <a:spcPts val="0"/>
              </a:spcBef>
              <a:spcAft>
                <a:spcPts val="0"/>
              </a:spcAft>
              <a:buSzPts val="950"/>
              <a:buFont typeface="Poppins Medium"/>
              <a:buAutoNum type="alphaLcPeriod"/>
            </a:pPr>
            <a:r>
              <a:rPr lang="en" sz="950">
                <a:latin typeface="Poppins Medium"/>
                <a:ea typeface="Poppins Medium"/>
                <a:cs typeface="Poppins Medium"/>
                <a:sym typeface="Poppins Medium"/>
              </a:rPr>
              <a:t>Avoid sharing organization’s or customer’s real data (PII, Sensitive or Confidential information), instead, try to use anonymized data. As this data may further be used to train the future models.</a:t>
            </a:r>
            <a:endParaRPr sz="950">
              <a:latin typeface="Poppins Medium"/>
              <a:ea typeface="Poppins Medium"/>
              <a:cs typeface="Poppins Medium"/>
              <a:sym typeface="Poppins Medium"/>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9" name="Shape 2369"/>
        <p:cNvGrpSpPr/>
        <p:nvPr/>
      </p:nvGrpSpPr>
      <p:grpSpPr>
        <a:xfrm>
          <a:off x="0" y="0"/>
          <a:ext cx="0" cy="0"/>
          <a:chOff x="0" y="0"/>
          <a:chExt cx="0" cy="0"/>
        </a:xfrm>
      </p:grpSpPr>
      <p:sp>
        <p:nvSpPr>
          <p:cNvPr id="2370" name="Google Shape;2370;p278"/>
          <p:cNvSpPr txBox="1"/>
          <p:nvPr>
            <p:ph type="ctrTitle"/>
          </p:nvPr>
        </p:nvSpPr>
        <p:spPr>
          <a:xfrm>
            <a:off x="713225" y="1039500"/>
            <a:ext cx="4016700" cy="223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600"/>
              <a:t>Demo</a:t>
            </a:r>
            <a:endParaRPr sz="5900">
              <a:solidFill>
                <a:schemeClr val="accent1"/>
              </a:solidFill>
              <a:latin typeface="Poppins"/>
              <a:ea typeface="Poppins"/>
              <a:cs typeface="Poppins"/>
              <a:sym typeface="Poppins"/>
            </a:endParaRPr>
          </a:p>
        </p:txBody>
      </p:sp>
      <p:sp>
        <p:nvSpPr>
          <p:cNvPr id="2371" name="Google Shape;2371;p278"/>
          <p:cNvSpPr txBox="1"/>
          <p:nvPr>
            <p:ph idx="1" type="subTitle"/>
          </p:nvPr>
        </p:nvSpPr>
        <p:spPr>
          <a:xfrm>
            <a:off x="856025" y="3439202"/>
            <a:ext cx="3513600" cy="41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Documentation Generation with AI</a:t>
            </a:r>
            <a:endParaRPr/>
          </a:p>
        </p:txBody>
      </p:sp>
      <p:grpSp>
        <p:nvGrpSpPr>
          <p:cNvPr id="2372" name="Google Shape;2372;p278"/>
          <p:cNvGrpSpPr/>
          <p:nvPr/>
        </p:nvGrpSpPr>
        <p:grpSpPr>
          <a:xfrm>
            <a:off x="5348690" y="714128"/>
            <a:ext cx="3659361" cy="2863197"/>
            <a:chOff x="5348690" y="714128"/>
            <a:chExt cx="3659361" cy="2863197"/>
          </a:xfrm>
        </p:grpSpPr>
        <p:grpSp>
          <p:nvGrpSpPr>
            <p:cNvPr id="2373" name="Google Shape;2373;p278"/>
            <p:cNvGrpSpPr/>
            <p:nvPr/>
          </p:nvGrpSpPr>
          <p:grpSpPr>
            <a:xfrm>
              <a:off x="5348722" y="714128"/>
              <a:ext cx="783937" cy="559911"/>
              <a:chOff x="5388046" y="-4643818"/>
              <a:chExt cx="1473565" cy="1052465"/>
            </a:xfrm>
          </p:grpSpPr>
          <p:sp>
            <p:nvSpPr>
              <p:cNvPr id="2374" name="Google Shape;2374;p278"/>
              <p:cNvSpPr/>
              <p:nvPr/>
            </p:nvSpPr>
            <p:spPr>
              <a:xfrm>
                <a:off x="5388046" y="-4643818"/>
                <a:ext cx="485775" cy="85725"/>
              </a:xfrm>
              <a:custGeom>
                <a:rect b="b" l="l" r="r" t="t"/>
                <a:pathLst>
                  <a:path extrusionOk="0" h="85725" w="485775">
                    <a:moveTo>
                      <a:pt x="391335" y="6715"/>
                    </a:moveTo>
                    <a:lnTo>
                      <a:pt x="6715" y="6715"/>
                    </a:lnTo>
                    <a:lnTo>
                      <a:pt x="6715" y="80915"/>
                    </a:lnTo>
                    <a:lnTo>
                      <a:pt x="480393" y="80915"/>
                    </a:lnTo>
                    <a:lnTo>
                      <a:pt x="391335" y="6715"/>
                    </a:lnTo>
                    <a:close/>
                  </a:path>
                </a:pathLst>
              </a:custGeom>
              <a:solidFill>
                <a:schemeClr val="lt1"/>
              </a:solid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5" name="Google Shape;2375;p278"/>
              <p:cNvSpPr/>
              <p:nvPr/>
            </p:nvSpPr>
            <p:spPr>
              <a:xfrm>
                <a:off x="5394761" y="-4562903"/>
                <a:ext cx="1466850" cy="971550"/>
              </a:xfrm>
              <a:custGeom>
                <a:rect b="b" l="l" r="r" t="t"/>
                <a:pathLst>
                  <a:path extrusionOk="0" h="971550" w="1466850">
                    <a:moveTo>
                      <a:pt x="0" y="0"/>
                    </a:moveTo>
                    <a:lnTo>
                      <a:pt x="1468088" y="0"/>
                    </a:lnTo>
                    <a:lnTo>
                      <a:pt x="1468088" y="977456"/>
                    </a:lnTo>
                    <a:lnTo>
                      <a:pt x="0" y="977456"/>
                    </a:lnTo>
                    <a:close/>
                  </a:path>
                </a:pathLst>
              </a:custGeom>
              <a:solidFill>
                <a:srgbClr val="FFFFFF">
                  <a:alpha val="10000"/>
                </a:srgbClr>
              </a:solidFill>
              <a:ln cap="flat" cmpd="sng" w="9525">
                <a:solidFill>
                  <a:schemeClr val="lt1"/>
                </a:solidFill>
                <a:prstDash val="solid"/>
                <a:round/>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76" name="Google Shape;2376;p278"/>
              <p:cNvGrpSpPr/>
              <p:nvPr/>
            </p:nvGrpSpPr>
            <p:grpSpPr>
              <a:xfrm>
                <a:off x="5476867" y="-4404312"/>
                <a:ext cx="1298257" cy="581025"/>
                <a:chOff x="5476867" y="-4404312"/>
                <a:chExt cx="1298257" cy="581025"/>
              </a:xfrm>
            </p:grpSpPr>
            <p:sp>
              <p:nvSpPr>
                <p:cNvPr id="2377" name="Google Shape;2377;p278"/>
                <p:cNvSpPr/>
                <p:nvPr/>
              </p:nvSpPr>
              <p:spPr>
                <a:xfrm>
                  <a:off x="5541732" y="-4100179"/>
                  <a:ext cx="19050" cy="219075"/>
                </a:xfrm>
                <a:custGeom>
                  <a:rect b="b" l="l" r="r" t="t"/>
                  <a:pathLst>
                    <a:path extrusionOk="0" h="219075" w="19050">
                      <a:moveTo>
                        <a:pt x="12288" y="12287"/>
                      </a:moveTo>
                      <a:lnTo>
                        <a:pt x="12288" y="20936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8" name="Google Shape;2378;p278"/>
                <p:cNvSpPr/>
                <p:nvPr/>
              </p:nvSpPr>
              <p:spPr>
                <a:xfrm>
                  <a:off x="5586690" y="-4178379"/>
                  <a:ext cx="19050" cy="295275"/>
                </a:xfrm>
                <a:custGeom>
                  <a:rect b="b" l="l" r="r" t="t"/>
                  <a:pathLst>
                    <a:path extrusionOk="0" h="295275" w="19050">
                      <a:moveTo>
                        <a:pt x="12287" y="12287"/>
                      </a:moveTo>
                      <a:lnTo>
                        <a:pt x="12287" y="28756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9" name="Google Shape;2379;p278"/>
                <p:cNvSpPr/>
                <p:nvPr/>
              </p:nvSpPr>
              <p:spPr>
                <a:xfrm>
                  <a:off x="5631648" y="-4248578"/>
                  <a:ext cx="19050" cy="361950"/>
                </a:xfrm>
                <a:custGeom>
                  <a:rect b="b" l="l" r="r" t="t"/>
                  <a:pathLst>
                    <a:path extrusionOk="0" h="361950" w="19050">
                      <a:moveTo>
                        <a:pt x="12288" y="12287"/>
                      </a:moveTo>
                      <a:lnTo>
                        <a:pt x="12288" y="357759"/>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0" name="Google Shape;2380;p278"/>
                <p:cNvSpPr/>
                <p:nvPr/>
              </p:nvSpPr>
              <p:spPr>
                <a:xfrm>
                  <a:off x="5676606"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1" name="Google Shape;2381;p278"/>
                <p:cNvSpPr/>
                <p:nvPr/>
              </p:nvSpPr>
              <p:spPr>
                <a:xfrm>
                  <a:off x="5721564" y="-4297251"/>
                  <a:ext cx="19050" cy="409575"/>
                </a:xfrm>
                <a:custGeom>
                  <a:rect b="b" l="l" r="r" t="t"/>
                  <a:pathLst>
                    <a:path extrusionOk="0" h="409575" w="19050">
                      <a:moveTo>
                        <a:pt x="12287" y="12287"/>
                      </a:moveTo>
                      <a:lnTo>
                        <a:pt x="12287" y="40643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2" name="Google Shape;2382;p278"/>
                <p:cNvSpPr/>
                <p:nvPr/>
              </p:nvSpPr>
              <p:spPr>
                <a:xfrm>
                  <a:off x="5766617" y="-4207621"/>
                  <a:ext cx="19050" cy="323850"/>
                </a:xfrm>
                <a:custGeom>
                  <a:rect b="b" l="l" r="r" t="t"/>
                  <a:pathLst>
                    <a:path extrusionOk="0" h="323850" w="19050">
                      <a:moveTo>
                        <a:pt x="12287" y="12287"/>
                      </a:moveTo>
                      <a:lnTo>
                        <a:pt x="12287" y="31680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3" name="Google Shape;2383;p278"/>
                <p:cNvSpPr/>
                <p:nvPr/>
              </p:nvSpPr>
              <p:spPr>
                <a:xfrm>
                  <a:off x="5811575"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4" name="Google Shape;2384;p278"/>
                <p:cNvSpPr/>
                <p:nvPr/>
              </p:nvSpPr>
              <p:spPr>
                <a:xfrm>
                  <a:off x="5856533" y="-4260389"/>
                  <a:ext cx="19050" cy="381000"/>
                </a:xfrm>
                <a:custGeom>
                  <a:rect b="b" l="l" r="r" t="t"/>
                  <a:pathLst>
                    <a:path extrusionOk="0" h="381000" w="19050">
                      <a:moveTo>
                        <a:pt x="12287" y="12287"/>
                      </a:moveTo>
                      <a:lnTo>
                        <a:pt x="12287" y="36957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5" name="Google Shape;2385;p278"/>
                <p:cNvSpPr/>
                <p:nvPr/>
              </p:nvSpPr>
              <p:spPr>
                <a:xfrm>
                  <a:off x="5901491" y="-4178379"/>
                  <a:ext cx="19050" cy="295275"/>
                </a:xfrm>
                <a:custGeom>
                  <a:rect b="b" l="l" r="r" t="t"/>
                  <a:pathLst>
                    <a:path extrusionOk="0" h="295275" w="19050">
                      <a:moveTo>
                        <a:pt x="12287" y="12287"/>
                      </a:moveTo>
                      <a:lnTo>
                        <a:pt x="12287" y="28756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6" name="Google Shape;2386;p278"/>
                <p:cNvSpPr/>
                <p:nvPr/>
              </p:nvSpPr>
              <p:spPr>
                <a:xfrm>
                  <a:off x="5946449" y="-4111704"/>
                  <a:ext cx="19050" cy="228600"/>
                </a:xfrm>
                <a:custGeom>
                  <a:rect b="b" l="l" r="r" t="t"/>
                  <a:pathLst>
                    <a:path extrusionOk="0" h="228600" w="19050">
                      <a:moveTo>
                        <a:pt x="12287" y="12287"/>
                      </a:moveTo>
                      <a:lnTo>
                        <a:pt x="12287" y="220885"/>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7" name="Google Shape;2387;p278"/>
                <p:cNvSpPr/>
                <p:nvPr/>
              </p:nvSpPr>
              <p:spPr>
                <a:xfrm>
                  <a:off x="5991503"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8" name="Google Shape;2388;p278"/>
                <p:cNvSpPr/>
                <p:nvPr/>
              </p:nvSpPr>
              <p:spPr>
                <a:xfrm>
                  <a:off x="6036461" y="-4140850"/>
                  <a:ext cx="19050" cy="257175"/>
                </a:xfrm>
                <a:custGeom>
                  <a:rect b="b" l="l" r="r" t="t"/>
                  <a:pathLst>
                    <a:path extrusionOk="0" h="257175" w="19050">
                      <a:moveTo>
                        <a:pt x="12288" y="12287"/>
                      </a:moveTo>
                      <a:lnTo>
                        <a:pt x="12288" y="250031"/>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9" name="Google Shape;2389;p278"/>
                <p:cNvSpPr/>
                <p:nvPr/>
              </p:nvSpPr>
              <p:spPr>
                <a:xfrm>
                  <a:off x="6081419" y="-4228480"/>
                  <a:ext cx="19050" cy="342900"/>
                </a:xfrm>
                <a:custGeom>
                  <a:rect b="b" l="l" r="r" t="t"/>
                  <a:pathLst>
                    <a:path extrusionOk="0" h="342900" w="19050">
                      <a:moveTo>
                        <a:pt x="12287" y="12287"/>
                      </a:moveTo>
                      <a:lnTo>
                        <a:pt x="12287" y="337661"/>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0" name="Google Shape;2390;p278"/>
                <p:cNvSpPr/>
                <p:nvPr/>
              </p:nvSpPr>
              <p:spPr>
                <a:xfrm>
                  <a:off x="6126377" y="-4207621"/>
                  <a:ext cx="19050" cy="323850"/>
                </a:xfrm>
                <a:custGeom>
                  <a:rect b="b" l="l" r="r" t="t"/>
                  <a:pathLst>
                    <a:path extrusionOk="0" h="323850" w="19050">
                      <a:moveTo>
                        <a:pt x="12287" y="12287"/>
                      </a:moveTo>
                      <a:lnTo>
                        <a:pt x="12287" y="31680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1" name="Google Shape;2391;p278"/>
                <p:cNvSpPr/>
                <p:nvPr/>
              </p:nvSpPr>
              <p:spPr>
                <a:xfrm>
                  <a:off x="6171335" y="-4163139"/>
                  <a:ext cx="19050" cy="276225"/>
                </a:xfrm>
                <a:custGeom>
                  <a:rect b="b" l="l" r="r" t="t"/>
                  <a:pathLst>
                    <a:path extrusionOk="0" h="276225" w="19050">
                      <a:moveTo>
                        <a:pt x="12287" y="12287"/>
                      </a:moveTo>
                      <a:lnTo>
                        <a:pt x="12287" y="27232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2" name="Google Shape;2392;p278"/>
                <p:cNvSpPr/>
                <p:nvPr/>
              </p:nvSpPr>
              <p:spPr>
                <a:xfrm>
                  <a:off x="6216388"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3" name="Google Shape;2393;p278"/>
                <p:cNvSpPr/>
                <p:nvPr/>
              </p:nvSpPr>
              <p:spPr>
                <a:xfrm>
                  <a:off x="6261346" y="-4267342"/>
                  <a:ext cx="19050" cy="381000"/>
                </a:xfrm>
                <a:custGeom>
                  <a:rect b="b" l="l" r="r" t="t"/>
                  <a:pathLst>
                    <a:path extrusionOk="0" h="381000" w="19050">
                      <a:moveTo>
                        <a:pt x="12287" y="12287"/>
                      </a:moveTo>
                      <a:lnTo>
                        <a:pt x="12287" y="37652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4" name="Google Shape;2394;p278"/>
                <p:cNvSpPr/>
                <p:nvPr/>
              </p:nvSpPr>
              <p:spPr>
                <a:xfrm>
                  <a:off x="6306304" y="-4217336"/>
                  <a:ext cx="19050" cy="333375"/>
                </a:xfrm>
                <a:custGeom>
                  <a:rect b="b" l="l" r="r" t="t"/>
                  <a:pathLst>
                    <a:path extrusionOk="0" h="333375" w="19050">
                      <a:moveTo>
                        <a:pt x="12287" y="12287"/>
                      </a:moveTo>
                      <a:lnTo>
                        <a:pt x="12287" y="326517"/>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5" name="Google Shape;2395;p278"/>
                <p:cNvSpPr/>
                <p:nvPr/>
              </p:nvSpPr>
              <p:spPr>
                <a:xfrm>
                  <a:off x="6351262" y="-4163139"/>
                  <a:ext cx="19050" cy="276225"/>
                </a:xfrm>
                <a:custGeom>
                  <a:rect b="b" l="l" r="r" t="t"/>
                  <a:pathLst>
                    <a:path extrusionOk="0" h="276225" w="19050">
                      <a:moveTo>
                        <a:pt x="12287" y="12287"/>
                      </a:moveTo>
                      <a:lnTo>
                        <a:pt x="12287" y="27232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6" name="Google Shape;2396;p278"/>
                <p:cNvSpPr/>
                <p:nvPr/>
              </p:nvSpPr>
              <p:spPr>
                <a:xfrm>
                  <a:off x="6396220"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7" name="Google Shape;2397;p278"/>
                <p:cNvSpPr/>
                <p:nvPr/>
              </p:nvSpPr>
              <p:spPr>
                <a:xfrm>
                  <a:off x="6441273" y="-4228480"/>
                  <a:ext cx="19050" cy="342900"/>
                </a:xfrm>
                <a:custGeom>
                  <a:rect b="b" l="l" r="r" t="t"/>
                  <a:pathLst>
                    <a:path extrusionOk="0" h="342900" w="19050">
                      <a:moveTo>
                        <a:pt x="12288" y="12287"/>
                      </a:moveTo>
                      <a:lnTo>
                        <a:pt x="12288" y="337661"/>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8" name="Google Shape;2398;p278"/>
                <p:cNvSpPr/>
                <p:nvPr/>
              </p:nvSpPr>
              <p:spPr>
                <a:xfrm>
                  <a:off x="6486231" y="-4163139"/>
                  <a:ext cx="19050" cy="276225"/>
                </a:xfrm>
                <a:custGeom>
                  <a:rect b="b" l="l" r="r" t="t"/>
                  <a:pathLst>
                    <a:path extrusionOk="0" h="276225" w="19050">
                      <a:moveTo>
                        <a:pt x="12287" y="12287"/>
                      </a:moveTo>
                      <a:lnTo>
                        <a:pt x="12287" y="27232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9" name="Google Shape;2399;p278"/>
                <p:cNvSpPr/>
                <p:nvPr/>
              </p:nvSpPr>
              <p:spPr>
                <a:xfrm>
                  <a:off x="6531189" y="-4297251"/>
                  <a:ext cx="19050" cy="409575"/>
                </a:xfrm>
                <a:custGeom>
                  <a:rect b="b" l="l" r="r" t="t"/>
                  <a:pathLst>
                    <a:path extrusionOk="0" h="409575" w="19050">
                      <a:moveTo>
                        <a:pt x="12287" y="12287"/>
                      </a:moveTo>
                      <a:lnTo>
                        <a:pt x="12287" y="40643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0" name="Google Shape;2400;p278"/>
                <p:cNvSpPr/>
                <p:nvPr/>
              </p:nvSpPr>
              <p:spPr>
                <a:xfrm>
                  <a:off x="6576147"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1" name="Google Shape;2401;p278"/>
                <p:cNvSpPr/>
                <p:nvPr/>
              </p:nvSpPr>
              <p:spPr>
                <a:xfrm>
                  <a:off x="6621105" y="-4248578"/>
                  <a:ext cx="19050" cy="361950"/>
                </a:xfrm>
                <a:custGeom>
                  <a:rect b="b" l="l" r="r" t="t"/>
                  <a:pathLst>
                    <a:path extrusionOk="0" h="361950" w="19050">
                      <a:moveTo>
                        <a:pt x="12287" y="12287"/>
                      </a:moveTo>
                      <a:lnTo>
                        <a:pt x="12287" y="357759"/>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2" name="Google Shape;2402;p278"/>
                <p:cNvSpPr/>
                <p:nvPr/>
              </p:nvSpPr>
              <p:spPr>
                <a:xfrm>
                  <a:off x="6666158" y="-4279915"/>
                  <a:ext cx="19050" cy="400050"/>
                </a:xfrm>
                <a:custGeom>
                  <a:rect b="b" l="l" r="r" t="t"/>
                  <a:pathLst>
                    <a:path extrusionOk="0" h="400050" w="19050">
                      <a:moveTo>
                        <a:pt x="12287" y="12287"/>
                      </a:moveTo>
                      <a:lnTo>
                        <a:pt x="12287" y="389096"/>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3" name="Google Shape;2403;p278"/>
                <p:cNvSpPr/>
                <p:nvPr/>
              </p:nvSpPr>
              <p:spPr>
                <a:xfrm>
                  <a:off x="6711116"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4" name="Google Shape;2404;p278"/>
                <p:cNvSpPr/>
                <p:nvPr/>
              </p:nvSpPr>
              <p:spPr>
                <a:xfrm>
                  <a:off x="6756074" y="-4111704"/>
                  <a:ext cx="19050" cy="228600"/>
                </a:xfrm>
                <a:custGeom>
                  <a:rect b="b" l="l" r="r" t="t"/>
                  <a:pathLst>
                    <a:path extrusionOk="0" h="228600" w="19050">
                      <a:moveTo>
                        <a:pt x="12287" y="12287"/>
                      </a:moveTo>
                      <a:lnTo>
                        <a:pt x="12287" y="220885"/>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5" name="Google Shape;2405;p278"/>
                <p:cNvSpPr/>
                <p:nvPr/>
              </p:nvSpPr>
              <p:spPr>
                <a:xfrm>
                  <a:off x="5476867" y="-4404312"/>
                  <a:ext cx="1295400" cy="581025"/>
                </a:xfrm>
                <a:custGeom>
                  <a:rect b="b" l="l" r="r" t="t"/>
                  <a:pathLst>
                    <a:path extrusionOk="0" h="581025" w="1295400">
                      <a:moveTo>
                        <a:pt x="12287" y="12287"/>
                      </a:moveTo>
                      <a:lnTo>
                        <a:pt x="12287" y="573786"/>
                      </a:lnTo>
                      <a:lnTo>
                        <a:pt x="1291495" y="573786"/>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406" name="Google Shape;2406;p278"/>
            <p:cNvGrpSpPr/>
            <p:nvPr/>
          </p:nvGrpSpPr>
          <p:grpSpPr>
            <a:xfrm>
              <a:off x="6319481" y="1421518"/>
              <a:ext cx="1444752" cy="635727"/>
              <a:chOff x="1733780" y="-3418546"/>
              <a:chExt cx="3810000" cy="1676495"/>
            </a:xfrm>
          </p:grpSpPr>
          <p:grpSp>
            <p:nvGrpSpPr>
              <p:cNvPr id="2407" name="Google Shape;2407;p278"/>
              <p:cNvGrpSpPr/>
              <p:nvPr/>
            </p:nvGrpSpPr>
            <p:grpSpPr>
              <a:xfrm>
                <a:off x="1733780" y="-3418546"/>
                <a:ext cx="3810000" cy="1676495"/>
                <a:chOff x="1733780" y="-3418546"/>
                <a:chExt cx="3810000" cy="1676495"/>
              </a:xfrm>
            </p:grpSpPr>
            <p:sp>
              <p:nvSpPr>
                <p:cNvPr id="2408" name="Google Shape;2408;p278"/>
                <p:cNvSpPr/>
                <p:nvPr/>
              </p:nvSpPr>
              <p:spPr>
                <a:xfrm>
                  <a:off x="1733780" y="-3310247"/>
                  <a:ext cx="3810000" cy="1457325"/>
                </a:xfrm>
                <a:custGeom>
                  <a:rect b="b" l="l" r="r" t="t"/>
                  <a:pathLst>
                    <a:path extrusionOk="0" h="1457325" w="3810000">
                      <a:moveTo>
                        <a:pt x="238077" y="153995"/>
                      </a:moveTo>
                      <a:cubicBezTo>
                        <a:pt x="123301" y="228862"/>
                        <a:pt x="88440" y="315349"/>
                        <a:pt x="41862" y="441746"/>
                      </a:cubicBezTo>
                      <a:cubicBezTo>
                        <a:pt x="-4715" y="568143"/>
                        <a:pt x="-4715" y="894945"/>
                        <a:pt x="41862" y="1021342"/>
                      </a:cubicBezTo>
                      <a:cubicBezTo>
                        <a:pt x="88440" y="1147739"/>
                        <a:pt x="123396" y="1234226"/>
                        <a:pt x="238077" y="1309092"/>
                      </a:cubicBezTo>
                      <a:cubicBezTo>
                        <a:pt x="352854" y="1383959"/>
                        <a:pt x="455152" y="1456254"/>
                        <a:pt x="549926" y="1456254"/>
                      </a:cubicBezTo>
                      <a:lnTo>
                        <a:pt x="3041952" y="1456254"/>
                      </a:lnTo>
                      <a:cubicBezTo>
                        <a:pt x="3172921" y="1456254"/>
                        <a:pt x="3303413" y="1440252"/>
                        <a:pt x="3430572" y="1408533"/>
                      </a:cubicBezTo>
                      <a:lnTo>
                        <a:pt x="3523060" y="1385483"/>
                      </a:lnTo>
                      <a:cubicBezTo>
                        <a:pt x="3656981" y="1354527"/>
                        <a:pt x="3757565" y="1247180"/>
                        <a:pt x="3782234" y="1115163"/>
                      </a:cubicBezTo>
                      <a:lnTo>
                        <a:pt x="3782234" y="1115354"/>
                      </a:lnTo>
                      <a:cubicBezTo>
                        <a:pt x="3782521" y="1113830"/>
                        <a:pt x="3782806" y="1112306"/>
                        <a:pt x="3783092" y="1110687"/>
                      </a:cubicBezTo>
                      <a:cubicBezTo>
                        <a:pt x="3784140" y="1104591"/>
                        <a:pt x="3785092" y="1098399"/>
                        <a:pt x="3785759" y="1092113"/>
                      </a:cubicBezTo>
                      <a:cubicBezTo>
                        <a:pt x="3800237" y="981528"/>
                        <a:pt x="3807952" y="731591"/>
                        <a:pt x="3807952" y="731591"/>
                      </a:cubicBezTo>
                      <a:cubicBezTo>
                        <a:pt x="3807952" y="731591"/>
                        <a:pt x="3800237" y="481656"/>
                        <a:pt x="3785759" y="371070"/>
                      </a:cubicBezTo>
                      <a:cubicBezTo>
                        <a:pt x="3784997" y="364879"/>
                        <a:pt x="3784140" y="358688"/>
                        <a:pt x="3783092" y="352497"/>
                      </a:cubicBezTo>
                      <a:cubicBezTo>
                        <a:pt x="3782806" y="350877"/>
                        <a:pt x="3782521" y="349353"/>
                        <a:pt x="3782330" y="347829"/>
                      </a:cubicBezTo>
                      <a:lnTo>
                        <a:pt x="3782330" y="348020"/>
                      </a:lnTo>
                      <a:cubicBezTo>
                        <a:pt x="3757660" y="216003"/>
                        <a:pt x="3656981" y="108657"/>
                        <a:pt x="3523155" y="77700"/>
                      </a:cubicBezTo>
                      <a:lnTo>
                        <a:pt x="3430667" y="54650"/>
                      </a:lnTo>
                      <a:cubicBezTo>
                        <a:pt x="3303604" y="22932"/>
                        <a:pt x="3173111" y="6929"/>
                        <a:pt x="3042047" y="6929"/>
                      </a:cubicBezTo>
                      <a:lnTo>
                        <a:pt x="549831" y="6929"/>
                      </a:lnTo>
                      <a:cubicBezTo>
                        <a:pt x="455057" y="6929"/>
                        <a:pt x="352758" y="79319"/>
                        <a:pt x="237982" y="15409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9" name="Google Shape;2409;p278"/>
                <p:cNvSpPr/>
                <p:nvPr/>
              </p:nvSpPr>
              <p:spPr>
                <a:xfrm>
                  <a:off x="1775476" y="-2973538"/>
                  <a:ext cx="104775" cy="390525"/>
                </a:xfrm>
                <a:custGeom>
                  <a:rect b="b" l="l" r="r" t="t"/>
                  <a:pathLst>
                    <a:path extrusionOk="0" h="390525" w="104775">
                      <a:moveTo>
                        <a:pt x="5215" y="91130"/>
                      </a:moveTo>
                      <a:lnTo>
                        <a:pt x="101513" y="5215"/>
                      </a:lnTo>
                      <a:cubicBezTo>
                        <a:pt x="54935" y="143232"/>
                        <a:pt x="53316" y="394787"/>
                        <a:pt x="53316" y="39478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0" name="Google Shape;2410;p278"/>
                <p:cNvSpPr/>
                <p:nvPr/>
              </p:nvSpPr>
              <p:spPr>
                <a:xfrm>
                  <a:off x="2923238" y="-3247847"/>
                  <a:ext cx="1714500" cy="180975"/>
                </a:xfrm>
                <a:custGeom>
                  <a:rect b="b" l="l" r="r" t="t"/>
                  <a:pathLst>
                    <a:path extrusionOk="0" h="180975" w="1714500">
                      <a:moveTo>
                        <a:pt x="5310" y="7967"/>
                      </a:moveTo>
                      <a:lnTo>
                        <a:pt x="10263" y="36637"/>
                      </a:lnTo>
                      <a:cubicBezTo>
                        <a:pt x="10263" y="36637"/>
                        <a:pt x="425648" y="156366"/>
                        <a:pt x="707493" y="173797"/>
                      </a:cubicBezTo>
                      <a:cubicBezTo>
                        <a:pt x="989433" y="191228"/>
                        <a:pt x="1351097" y="186275"/>
                        <a:pt x="1505784" y="148841"/>
                      </a:cubicBezTo>
                      <a:cubicBezTo>
                        <a:pt x="1636276" y="117314"/>
                        <a:pt x="1700379" y="88358"/>
                        <a:pt x="1714667" y="64355"/>
                      </a:cubicBezTo>
                      <a:cubicBezTo>
                        <a:pt x="1721048" y="53591"/>
                        <a:pt x="1711428" y="39875"/>
                        <a:pt x="1698855" y="39018"/>
                      </a:cubicBezTo>
                      <a:cubicBezTo>
                        <a:pt x="1616464" y="33589"/>
                        <a:pt x="1302234" y="13301"/>
                        <a:pt x="1124117" y="7967"/>
                      </a:cubicBezTo>
                      <a:cubicBezTo>
                        <a:pt x="917901" y="1775"/>
                        <a:pt x="27313" y="7967"/>
                        <a:pt x="5215" y="796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1" name="Google Shape;2411;p278"/>
                <p:cNvSpPr/>
                <p:nvPr/>
              </p:nvSpPr>
              <p:spPr>
                <a:xfrm>
                  <a:off x="3127835" y="-3221378"/>
                  <a:ext cx="704850" cy="142875"/>
                </a:xfrm>
                <a:custGeom>
                  <a:rect b="b" l="l" r="r" t="t"/>
                  <a:pathLst>
                    <a:path extrusionOk="0" h="142875" w="704850">
                      <a:moveTo>
                        <a:pt x="625483" y="5215"/>
                      </a:moveTo>
                      <a:lnTo>
                        <a:pt x="5215" y="5215"/>
                      </a:lnTo>
                      <a:lnTo>
                        <a:pt x="11406" y="50078"/>
                      </a:lnTo>
                      <a:cubicBezTo>
                        <a:pt x="11406" y="50078"/>
                        <a:pt x="146089" y="87511"/>
                        <a:pt x="381452" y="121610"/>
                      </a:cubicBezTo>
                      <a:cubicBezTo>
                        <a:pt x="473464" y="134945"/>
                        <a:pt x="580430" y="139136"/>
                        <a:pt x="703397" y="142280"/>
                      </a:cubicBezTo>
                      <a:lnTo>
                        <a:pt x="625388"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2" name="Google Shape;2412;p278"/>
                <p:cNvSpPr/>
                <p:nvPr/>
              </p:nvSpPr>
              <p:spPr>
                <a:xfrm>
                  <a:off x="3857260" y="-3220426"/>
                  <a:ext cx="504825" cy="142875"/>
                </a:xfrm>
                <a:custGeom>
                  <a:rect b="b" l="l" r="r" t="t"/>
                  <a:pathLst>
                    <a:path extrusionOk="0" h="142875" w="504825">
                      <a:moveTo>
                        <a:pt x="479369" y="17312"/>
                      </a:moveTo>
                      <a:cubicBezTo>
                        <a:pt x="298585" y="9787"/>
                        <a:pt x="116467" y="6549"/>
                        <a:pt x="5215" y="5215"/>
                      </a:cubicBezTo>
                      <a:lnTo>
                        <a:pt x="37600" y="142947"/>
                      </a:lnTo>
                      <a:cubicBezTo>
                        <a:pt x="40172" y="142947"/>
                        <a:pt x="42743" y="143042"/>
                        <a:pt x="45410" y="143137"/>
                      </a:cubicBezTo>
                      <a:cubicBezTo>
                        <a:pt x="250769" y="148090"/>
                        <a:pt x="400884" y="133326"/>
                        <a:pt x="508135" y="113038"/>
                      </a:cubicBezTo>
                      <a:lnTo>
                        <a:pt x="479369" y="17312"/>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3" name="Google Shape;2413;p278"/>
                <p:cNvSpPr/>
                <p:nvPr/>
              </p:nvSpPr>
              <p:spPr>
                <a:xfrm>
                  <a:off x="4360751" y="-3206996"/>
                  <a:ext cx="228600" cy="95250"/>
                </a:xfrm>
                <a:custGeom>
                  <a:rect b="b" l="l" r="r" t="t"/>
                  <a:pathLst>
                    <a:path extrusionOk="0" h="95250" w="228600">
                      <a:moveTo>
                        <a:pt x="33314" y="93893"/>
                      </a:moveTo>
                      <a:cubicBezTo>
                        <a:pt x="146661" y="69794"/>
                        <a:pt x="205812" y="40362"/>
                        <a:pt x="228767" y="26742"/>
                      </a:cubicBezTo>
                      <a:cubicBezTo>
                        <a:pt x="232672" y="24455"/>
                        <a:pt x="231243" y="18455"/>
                        <a:pt x="226767" y="18074"/>
                      </a:cubicBezTo>
                      <a:cubicBezTo>
                        <a:pt x="157520" y="12835"/>
                        <a:pt x="81891" y="8644"/>
                        <a:pt x="5215" y="5215"/>
                      </a:cubicBezTo>
                      <a:lnTo>
                        <a:pt x="33314" y="93893"/>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4" name="Google Shape;2414;p278"/>
                <p:cNvSpPr/>
                <p:nvPr/>
              </p:nvSpPr>
              <p:spPr>
                <a:xfrm>
                  <a:off x="1863010" y="-3230478"/>
                  <a:ext cx="247650" cy="266700"/>
                </a:xfrm>
                <a:custGeom>
                  <a:rect b="b" l="l" r="r" t="t"/>
                  <a:pathLst>
                    <a:path extrusionOk="0" h="266700" w="247650">
                      <a:moveTo>
                        <a:pt x="13978" y="262155"/>
                      </a:moveTo>
                      <a:lnTo>
                        <a:pt x="244007" y="36222"/>
                      </a:lnTo>
                      <a:cubicBezTo>
                        <a:pt x="246102" y="34222"/>
                        <a:pt x="247245" y="31460"/>
                        <a:pt x="247245" y="28602"/>
                      </a:cubicBezTo>
                      <a:lnTo>
                        <a:pt x="247245" y="9171"/>
                      </a:lnTo>
                      <a:cubicBezTo>
                        <a:pt x="247245" y="6314"/>
                        <a:pt x="244292" y="4409"/>
                        <a:pt x="241721" y="5552"/>
                      </a:cubicBezTo>
                      <a:cubicBezTo>
                        <a:pt x="211050" y="19744"/>
                        <a:pt x="61412" y="96706"/>
                        <a:pt x="5215" y="269966"/>
                      </a:cubicBezTo>
                      <a:lnTo>
                        <a:pt x="13978" y="26215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5" name="Google Shape;2415;p278"/>
                <p:cNvSpPr/>
                <p:nvPr/>
              </p:nvSpPr>
              <p:spPr>
                <a:xfrm>
                  <a:off x="1809765" y="-3198709"/>
                  <a:ext cx="238125" cy="228600"/>
                </a:xfrm>
                <a:custGeom>
                  <a:rect b="b" l="l" r="r" t="t"/>
                  <a:pathLst>
                    <a:path extrusionOk="0" h="228600" w="238125">
                      <a:moveTo>
                        <a:pt x="5215" y="230386"/>
                      </a:moveTo>
                      <a:cubicBezTo>
                        <a:pt x="5215" y="230386"/>
                        <a:pt x="112085" y="72842"/>
                        <a:pt x="239721"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6" name="Google Shape;2416;p278"/>
                <p:cNvSpPr/>
                <p:nvPr/>
              </p:nvSpPr>
              <p:spPr>
                <a:xfrm>
                  <a:off x="2105040" y="-3287365"/>
                  <a:ext cx="3143250" cy="95250"/>
                </a:xfrm>
                <a:custGeom>
                  <a:rect b="b" l="l" r="r" t="t"/>
                  <a:pathLst>
                    <a:path extrusionOk="0" h="95250" w="3143250">
                      <a:moveTo>
                        <a:pt x="5215" y="91204"/>
                      </a:moveTo>
                      <a:cubicBezTo>
                        <a:pt x="5215" y="91204"/>
                        <a:pt x="178570" y="33768"/>
                        <a:pt x="438031" y="23767"/>
                      </a:cubicBezTo>
                      <a:cubicBezTo>
                        <a:pt x="697492" y="13861"/>
                        <a:pt x="1372910" y="1383"/>
                        <a:pt x="1757434" y="6336"/>
                      </a:cubicBezTo>
                      <a:cubicBezTo>
                        <a:pt x="2141958" y="11289"/>
                        <a:pt x="2607826" y="8051"/>
                        <a:pt x="2859096" y="35007"/>
                      </a:cubicBezTo>
                      <a:cubicBezTo>
                        <a:pt x="2984635" y="48437"/>
                        <a:pt x="3143417" y="91776"/>
                        <a:pt x="3143417" y="9177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7" name="Google Shape;2417;p278"/>
                <p:cNvSpPr/>
                <p:nvPr/>
              </p:nvSpPr>
              <p:spPr>
                <a:xfrm>
                  <a:off x="5198951" y="-3230618"/>
                  <a:ext cx="228600" cy="228600"/>
                </a:xfrm>
                <a:custGeom>
                  <a:rect b="b" l="l" r="r" t="t"/>
                  <a:pathLst>
                    <a:path extrusionOk="0" h="228600" w="228600">
                      <a:moveTo>
                        <a:pt x="191429" y="219813"/>
                      </a:moveTo>
                      <a:lnTo>
                        <a:pt x="229719" y="224766"/>
                      </a:lnTo>
                      <a:cubicBezTo>
                        <a:pt x="229719" y="224766"/>
                        <a:pt x="197335" y="109990"/>
                        <a:pt x="103322" y="30170"/>
                      </a:cubicBezTo>
                      <a:cubicBezTo>
                        <a:pt x="103322" y="30170"/>
                        <a:pt x="45125" y="13502"/>
                        <a:pt x="5215" y="5215"/>
                      </a:cubicBezTo>
                      <a:cubicBezTo>
                        <a:pt x="5215" y="5215"/>
                        <a:pt x="73414" y="42648"/>
                        <a:pt x="117515" y="101703"/>
                      </a:cubicBezTo>
                      <a:cubicBezTo>
                        <a:pt x="158853" y="157043"/>
                        <a:pt x="181523" y="186476"/>
                        <a:pt x="191524" y="219813"/>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8" name="Google Shape;2418;p278"/>
                <p:cNvSpPr/>
                <p:nvPr/>
              </p:nvSpPr>
              <p:spPr>
                <a:xfrm>
                  <a:off x="1871773" y="-3245000"/>
                  <a:ext cx="1057275" cy="276225"/>
                </a:xfrm>
                <a:custGeom>
                  <a:rect b="b" l="l" r="r" t="t"/>
                  <a:pathLst>
                    <a:path extrusionOk="0" h="276225" w="1057275">
                      <a:moveTo>
                        <a:pt x="5215" y="276677"/>
                      </a:moveTo>
                      <a:cubicBezTo>
                        <a:pt x="5215" y="276677"/>
                        <a:pt x="366974" y="58841"/>
                        <a:pt x="1056680"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9" name="Google Shape;2419;p278"/>
                <p:cNvSpPr/>
                <p:nvPr/>
              </p:nvSpPr>
              <p:spPr>
                <a:xfrm>
                  <a:off x="1889299" y="-2965823"/>
                  <a:ext cx="723900" cy="142875"/>
                </a:xfrm>
                <a:custGeom>
                  <a:rect b="b" l="l" r="r" t="t"/>
                  <a:pathLst>
                    <a:path extrusionOk="0" h="142875" w="723900">
                      <a:moveTo>
                        <a:pt x="5215" y="146280"/>
                      </a:moveTo>
                      <a:cubicBezTo>
                        <a:pt x="5215" y="146280"/>
                        <a:pt x="212288" y="16359"/>
                        <a:pt x="721209" y="5215"/>
                      </a:cubicBezTo>
                      <a:cubicBezTo>
                        <a:pt x="721209" y="5215"/>
                        <a:pt x="269629" y="43982"/>
                        <a:pt x="5215" y="146280"/>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0" name="Google Shape;2420;p278"/>
                <p:cNvSpPr/>
                <p:nvPr/>
              </p:nvSpPr>
              <p:spPr>
                <a:xfrm>
                  <a:off x="5016738" y="-3063359"/>
                  <a:ext cx="371475" cy="57150"/>
                </a:xfrm>
                <a:custGeom>
                  <a:rect b="b" l="l" r="r" t="t"/>
                  <a:pathLst>
                    <a:path extrusionOk="0" h="57150" w="371475">
                      <a:moveTo>
                        <a:pt x="5215" y="5215"/>
                      </a:moveTo>
                      <a:cubicBezTo>
                        <a:pt x="5215" y="5215"/>
                        <a:pt x="153233" y="8549"/>
                        <a:pt x="373547" y="52649"/>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1" name="Google Shape;2421;p278"/>
                <p:cNvSpPr/>
                <p:nvPr/>
              </p:nvSpPr>
              <p:spPr>
                <a:xfrm>
                  <a:off x="5434790" y="-2964108"/>
                  <a:ext cx="85725" cy="19050"/>
                </a:xfrm>
                <a:custGeom>
                  <a:rect b="b" l="l" r="r" t="t"/>
                  <a:pathLst>
                    <a:path extrusionOk="0" h="19050" w="85725">
                      <a:moveTo>
                        <a:pt x="5215" y="5215"/>
                      </a:moveTo>
                      <a:lnTo>
                        <a:pt x="83511" y="15597"/>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2" name="Google Shape;2422;p278"/>
                <p:cNvSpPr/>
                <p:nvPr/>
              </p:nvSpPr>
              <p:spPr>
                <a:xfrm>
                  <a:off x="4253119" y="-3134825"/>
                  <a:ext cx="1095375" cy="57150"/>
                </a:xfrm>
                <a:custGeom>
                  <a:rect b="b" l="l" r="r" t="t"/>
                  <a:pathLst>
                    <a:path extrusionOk="0" h="57150" w="1095375">
                      <a:moveTo>
                        <a:pt x="5215" y="59822"/>
                      </a:moveTo>
                      <a:cubicBezTo>
                        <a:pt x="5215" y="59822"/>
                        <a:pt x="311539" y="34962"/>
                        <a:pt x="467844" y="21722"/>
                      </a:cubicBezTo>
                      <a:cubicBezTo>
                        <a:pt x="624150" y="8482"/>
                        <a:pt x="632532" y="-6472"/>
                        <a:pt x="825413" y="19341"/>
                      </a:cubicBezTo>
                      <a:cubicBezTo>
                        <a:pt x="1018294" y="45154"/>
                        <a:pt x="1097066" y="51821"/>
                        <a:pt x="1097066" y="51821"/>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3" name="Google Shape;2423;p278"/>
                <p:cNvSpPr/>
                <p:nvPr/>
              </p:nvSpPr>
              <p:spPr>
                <a:xfrm>
                  <a:off x="4609353" y="-3214520"/>
                  <a:ext cx="704850" cy="85725"/>
                </a:xfrm>
                <a:custGeom>
                  <a:rect b="b" l="l" r="r" t="t"/>
                  <a:pathLst>
                    <a:path extrusionOk="0" h="85725" w="704850">
                      <a:moveTo>
                        <a:pt x="5215" y="5215"/>
                      </a:moveTo>
                      <a:cubicBezTo>
                        <a:pt x="5215" y="5215"/>
                        <a:pt x="159806" y="11406"/>
                        <a:pt x="344400" y="35600"/>
                      </a:cubicBezTo>
                      <a:cubicBezTo>
                        <a:pt x="528995" y="59793"/>
                        <a:pt x="706922" y="85606"/>
                        <a:pt x="706922" y="8560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4" name="Google Shape;2424;p278"/>
                <p:cNvSpPr/>
                <p:nvPr/>
              </p:nvSpPr>
              <p:spPr>
                <a:xfrm>
                  <a:off x="1787382" y="-3216425"/>
                  <a:ext cx="1143000" cy="371475"/>
                </a:xfrm>
                <a:custGeom>
                  <a:rect b="b" l="l" r="r" t="t"/>
                  <a:pathLst>
                    <a:path extrusionOk="0" h="371475" w="1143000">
                      <a:moveTo>
                        <a:pt x="5215" y="371927"/>
                      </a:moveTo>
                      <a:cubicBezTo>
                        <a:pt x="5215" y="371927"/>
                        <a:pt x="34647" y="310967"/>
                        <a:pt x="80843" y="277249"/>
                      </a:cubicBezTo>
                      <a:cubicBezTo>
                        <a:pt x="80843" y="277249"/>
                        <a:pt x="393930" y="85130"/>
                        <a:pt x="1146119"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5" name="Google Shape;2425;p278"/>
                <p:cNvSpPr/>
                <p:nvPr/>
              </p:nvSpPr>
              <p:spPr>
                <a:xfrm>
                  <a:off x="1775476" y="-2583965"/>
                  <a:ext cx="104775" cy="390525"/>
                </a:xfrm>
                <a:custGeom>
                  <a:rect b="b" l="l" r="r" t="t"/>
                  <a:pathLst>
                    <a:path extrusionOk="0" h="390525" w="104775">
                      <a:moveTo>
                        <a:pt x="5215" y="308872"/>
                      </a:moveTo>
                      <a:lnTo>
                        <a:pt x="101513" y="394787"/>
                      </a:lnTo>
                      <a:cubicBezTo>
                        <a:pt x="54935" y="256770"/>
                        <a:pt x="53316" y="5215"/>
                        <a:pt x="53316"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6" name="Google Shape;2426;p278"/>
                <p:cNvSpPr/>
                <p:nvPr/>
              </p:nvSpPr>
              <p:spPr>
                <a:xfrm>
                  <a:off x="2923238" y="-2098412"/>
                  <a:ext cx="1714500" cy="180975"/>
                </a:xfrm>
                <a:custGeom>
                  <a:rect b="b" l="l" r="r" t="t"/>
                  <a:pathLst>
                    <a:path extrusionOk="0" h="180975" w="1714500">
                      <a:moveTo>
                        <a:pt x="5310" y="180697"/>
                      </a:moveTo>
                      <a:lnTo>
                        <a:pt x="10263" y="152026"/>
                      </a:lnTo>
                      <a:cubicBezTo>
                        <a:pt x="10263" y="152026"/>
                        <a:pt x="425648" y="32297"/>
                        <a:pt x="707493" y="14866"/>
                      </a:cubicBezTo>
                      <a:cubicBezTo>
                        <a:pt x="989433" y="-2564"/>
                        <a:pt x="1351097" y="2388"/>
                        <a:pt x="1505784" y="39822"/>
                      </a:cubicBezTo>
                      <a:cubicBezTo>
                        <a:pt x="1636276" y="71350"/>
                        <a:pt x="1700379" y="100305"/>
                        <a:pt x="1714667" y="124309"/>
                      </a:cubicBezTo>
                      <a:cubicBezTo>
                        <a:pt x="1721048" y="135072"/>
                        <a:pt x="1711428" y="148788"/>
                        <a:pt x="1698855" y="149645"/>
                      </a:cubicBezTo>
                      <a:cubicBezTo>
                        <a:pt x="1616464" y="155074"/>
                        <a:pt x="1302234" y="175363"/>
                        <a:pt x="1124117" y="180697"/>
                      </a:cubicBezTo>
                      <a:cubicBezTo>
                        <a:pt x="917901" y="186888"/>
                        <a:pt x="27313" y="180697"/>
                        <a:pt x="5215" y="18069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7" name="Google Shape;2427;p278"/>
                <p:cNvSpPr/>
                <p:nvPr/>
              </p:nvSpPr>
              <p:spPr>
                <a:xfrm>
                  <a:off x="3127835" y="-2083713"/>
                  <a:ext cx="704850" cy="142875"/>
                </a:xfrm>
                <a:custGeom>
                  <a:rect b="b" l="l" r="r" t="t"/>
                  <a:pathLst>
                    <a:path extrusionOk="0" h="142875" w="704850">
                      <a:moveTo>
                        <a:pt x="625483" y="142280"/>
                      </a:moveTo>
                      <a:lnTo>
                        <a:pt x="5215" y="142280"/>
                      </a:lnTo>
                      <a:lnTo>
                        <a:pt x="11406" y="97417"/>
                      </a:lnTo>
                      <a:cubicBezTo>
                        <a:pt x="11406" y="97417"/>
                        <a:pt x="146089" y="59984"/>
                        <a:pt x="381452" y="25884"/>
                      </a:cubicBezTo>
                      <a:cubicBezTo>
                        <a:pt x="473464" y="12549"/>
                        <a:pt x="580430" y="8358"/>
                        <a:pt x="703397" y="5215"/>
                      </a:cubicBezTo>
                      <a:lnTo>
                        <a:pt x="625388" y="14237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8" name="Google Shape;2428;p278"/>
                <p:cNvSpPr/>
                <p:nvPr/>
              </p:nvSpPr>
              <p:spPr>
                <a:xfrm>
                  <a:off x="3857260" y="-2086486"/>
                  <a:ext cx="504825" cy="142875"/>
                </a:xfrm>
                <a:custGeom>
                  <a:rect b="b" l="l" r="r" t="t"/>
                  <a:pathLst>
                    <a:path extrusionOk="0" h="142875" w="504825">
                      <a:moveTo>
                        <a:pt x="479369" y="132004"/>
                      </a:moveTo>
                      <a:cubicBezTo>
                        <a:pt x="298585" y="139528"/>
                        <a:pt x="116467" y="142767"/>
                        <a:pt x="5215" y="144100"/>
                      </a:cubicBezTo>
                      <a:lnTo>
                        <a:pt x="37600" y="6369"/>
                      </a:lnTo>
                      <a:cubicBezTo>
                        <a:pt x="40172" y="6369"/>
                        <a:pt x="42743" y="6274"/>
                        <a:pt x="45410" y="6178"/>
                      </a:cubicBezTo>
                      <a:cubicBezTo>
                        <a:pt x="250769" y="1225"/>
                        <a:pt x="400884" y="15989"/>
                        <a:pt x="508135" y="36277"/>
                      </a:cubicBezTo>
                      <a:lnTo>
                        <a:pt x="479369" y="132004"/>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9" name="Google Shape;2429;p278"/>
                <p:cNvSpPr/>
                <p:nvPr/>
              </p:nvSpPr>
              <p:spPr>
                <a:xfrm>
                  <a:off x="4360751" y="-2049613"/>
                  <a:ext cx="228600" cy="95250"/>
                </a:xfrm>
                <a:custGeom>
                  <a:rect b="b" l="l" r="r" t="t"/>
                  <a:pathLst>
                    <a:path extrusionOk="0" h="95250" w="228600">
                      <a:moveTo>
                        <a:pt x="33314" y="5215"/>
                      </a:moveTo>
                      <a:cubicBezTo>
                        <a:pt x="146661" y="29313"/>
                        <a:pt x="205812" y="58745"/>
                        <a:pt x="228767" y="72366"/>
                      </a:cubicBezTo>
                      <a:cubicBezTo>
                        <a:pt x="232672" y="74652"/>
                        <a:pt x="231243" y="80653"/>
                        <a:pt x="226767" y="81034"/>
                      </a:cubicBezTo>
                      <a:cubicBezTo>
                        <a:pt x="157520" y="86272"/>
                        <a:pt x="81891" y="90464"/>
                        <a:pt x="5215" y="93893"/>
                      </a:cubicBezTo>
                      <a:lnTo>
                        <a:pt x="33314"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0" name="Google Shape;2430;p278"/>
                <p:cNvSpPr/>
                <p:nvPr/>
              </p:nvSpPr>
              <p:spPr>
                <a:xfrm>
                  <a:off x="1863010" y="-2202204"/>
                  <a:ext cx="247650" cy="266700"/>
                </a:xfrm>
                <a:custGeom>
                  <a:rect b="b" l="l" r="r" t="t"/>
                  <a:pathLst>
                    <a:path extrusionOk="0" h="266700" w="247650">
                      <a:moveTo>
                        <a:pt x="13978" y="13026"/>
                      </a:moveTo>
                      <a:lnTo>
                        <a:pt x="244007" y="238959"/>
                      </a:lnTo>
                      <a:cubicBezTo>
                        <a:pt x="246102" y="240959"/>
                        <a:pt x="247245" y="243721"/>
                        <a:pt x="247245" y="246579"/>
                      </a:cubicBezTo>
                      <a:lnTo>
                        <a:pt x="247245" y="266009"/>
                      </a:lnTo>
                      <a:cubicBezTo>
                        <a:pt x="247245" y="268867"/>
                        <a:pt x="244292" y="270772"/>
                        <a:pt x="241721" y="269629"/>
                      </a:cubicBezTo>
                      <a:cubicBezTo>
                        <a:pt x="211050" y="255437"/>
                        <a:pt x="61412" y="178475"/>
                        <a:pt x="5215" y="5215"/>
                      </a:cubicBezTo>
                      <a:lnTo>
                        <a:pt x="13978" y="13026"/>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1" name="Google Shape;2431;p278"/>
                <p:cNvSpPr/>
                <p:nvPr/>
              </p:nvSpPr>
              <p:spPr>
                <a:xfrm>
                  <a:off x="1809765" y="-2194393"/>
                  <a:ext cx="238125" cy="228600"/>
                </a:xfrm>
                <a:custGeom>
                  <a:rect b="b" l="l" r="r" t="t"/>
                  <a:pathLst>
                    <a:path extrusionOk="0" h="228600" w="238125">
                      <a:moveTo>
                        <a:pt x="5215" y="5215"/>
                      </a:moveTo>
                      <a:cubicBezTo>
                        <a:pt x="5215" y="5215"/>
                        <a:pt x="112085" y="162759"/>
                        <a:pt x="239721" y="23038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2" name="Google Shape;2432;p278"/>
                <p:cNvSpPr/>
                <p:nvPr/>
              </p:nvSpPr>
              <p:spPr>
                <a:xfrm>
                  <a:off x="2105040" y="-1967126"/>
                  <a:ext cx="3143250" cy="95250"/>
                </a:xfrm>
                <a:custGeom>
                  <a:rect b="b" l="l" r="r" t="t"/>
                  <a:pathLst>
                    <a:path extrusionOk="0" h="95250" w="3143250">
                      <a:moveTo>
                        <a:pt x="5215" y="5786"/>
                      </a:moveTo>
                      <a:cubicBezTo>
                        <a:pt x="5215" y="5786"/>
                        <a:pt x="178570" y="63222"/>
                        <a:pt x="438031" y="73223"/>
                      </a:cubicBezTo>
                      <a:cubicBezTo>
                        <a:pt x="697492" y="83129"/>
                        <a:pt x="1372910" y="95607"/>
                        <a:pt x="1757434" y="90654"/>
                      </a:cubicBezTo>
                      <a:cubicBezTo>
                        <a:pt x="2141863" y="85701"/>
                        <a:pt x="2607826" y="88939"/>
                        <a:pt x="2859096" y="61984"/>
                      </a:cubicBezTo>
                      <a:cubicBezTo>
                        <a:pt x="2984635" y="48554"/>
                        <a:pt x="3143417" y="5215"/>
                        <a:pt x="314341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3" name="Google Shape;2433;p278"/>
                <p:cNvSpPr/>
                <p:nvPr/>
              </p:nvSpPr>
              <p:spPr>
                <a:xfrm>
                  <a:off x="5198951" y="-2156960"/>
                  <a:ext cx="228600" cy="228600"/>
                </a:xfrm>
                <a:custGeom>
                  <a:rect b="b" l="l" r="r" t="t"/>
                  <a:pathLst>
                    <a:path extrusionOk="0" h="228600" w="228600">
                      <a:moveTo>
                        <a:pt x="191429" y="10168"/>
                      </a:moveTo>
                      <a:lnTo>
                        <a:pt x="229719" y="5215"/>
                      </a:lnTo>
                      <a:cubicBezTo>
                        <a:pt x="229719" y="5215"/>
                        <a:pt x="197335" y="119991"/>
                        <a:pt x="103322" y="199811"/>
                      </a:cubicBezTo>
                      <a:cubicBezTo>
                        <a:pt x="103322" y="199811"/>
                        <a:pt x="45125" y="216480"/>
                        <a:pt x="5215" y="224766"/>
                      </a:cubicBezTo>
                      <a:cubicBezTo>
                        <a:pt x="5215" y="224766"/>
                        <a:pt x="73414" y="187333"/>
                        <a:pt x="117515" y="128278"/>
                      </a:cubicBezTo>
                      <a:cubicBezTo>
                        <a:pt x="158853" y="72938"/>
                        <a:pt x="181523" y="43506"/>
                        <a:pt x="191524" y="10168"/>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4" name="Google Shape;2434;p278"/>
                <p:cNvSpPr/>
                <p:nvPr/>
              </p:nvSpPr>
              <p:spPr>
                <a:xfrm>
                  <a:off x="1871773" y="-2194393"/>
                  <a:ext cx="1057275" cy="276225"/>
                </a:xfrm>
                <a:custGeom>
                  <a:rect b="b" l="l" r="r" t="t"/>
                  <a:pathLst>
                    <a:path extrusionOk="0" h="276225" w="1057275">
                      <a:moveTo>
                        <a:pt x="5215" y="5215"/>
                      </a:moveTo>
                      <a:cubicBezTo>
                        <a:pt x="5215" y="5215"/>
                        <a:pt x="366974" y="223052"/>
                        <a:pt x="1056680" y="27667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5" name="Google Shape;2435;p278"/>
                <p:cNvSpPr/>
                <p:nvPr/>
              </p:nvSpPr>
              <p:spPr>
                <a:xfrm>
                  <a:off x="1889299" y="-2343269"/>
                  <a:ext cx="723900" cy="142875"/>
                </a:xfrm>
                <a:custGeom>
                  <a:rect b="b" l="l" r="r" t="t"/>
                  <a:pathLst>
                    <a:path extrusionOk="0" h="142875" w="723900">
                      <a:moveTo>
                        <a:pt x="5215" y="5215"/>
                      </a:moveTo>
                      <a:cubicBezTo>
                        <a:pt x="5215" y="5215"/>
                        <a:pt x="212288" y="135136"/>
                        <a:pt x="721209" y="146280"/>
                      </a:cubicBezTo>
                      <a:cubicBezTo>
                        <a:pt x="721209" y="146280"/>
                        <a:pt x="269629" y="107513"/>
                        <a:pt x="5215" y="5215"/>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6" name="Google Shape;2436;p278"/>
                <p:cNvSpPr/>
                <p:nvPr/>
              </p:nvSpPr>
              <p:spPr>
                <a:xfrm>
                  <a:off x="2627518" y="-3184189"/>
                  <a:ext cx="1847850" cy="1209675"/>
                </a:xfrm>
                <a:custGeom>
                  <a:rect b="b" l="l" r="r" t="t"/>
                  <a:pathLst>
                    <a:path extrusionOk="0" h="1209675" w="1847850">
                      <a:moveTo>
                        <a:pt x="1842937" y="1043684"/>
                      </a:moveTo>
                      <a:cubicBezTo>
                        <a:pt x="1508610" y="1023682"/>
                        <a:pt x="1177045" y="1031587"/>
                        <a:pt x="1010928" y="1041589"/>
                      </a:cubicBezTo>
                      <a:cubicBezTo>
                        <a:pt x="844812" y="1051590"/>
                        <a:pt x="363324" y="1180463"/>
                        <a:pt x="281028" y="1199132"/>
                      </a:cubicBezTo>
                      <a:cubicBezTo>
                        <a:pt x="198732" y="1217801"/>
                        <a:pt x="155012" y="1205324"/>
                        <a:pt x="77669" y="1020729"/>
                      </a:cubicBezTo>
                      <a:cubicBezTo>
                        <a:pt x="326" y="836134"/>
                        <a:pt x="5279" y="605344"/>
                        <a:pt x="5279" y="605344"/>
                      </a:cubicBezTo>
                      <a:cubicBezTo>
                        <a:pt x="5279" y="605344"/>
                        <a:pt x="326" y="374553"/>
                        <a:pt x="77669" y="189958"/>
                      </a:cubicBezTo>
                      <a:cubicBezTo>
                        <a:pt x="155012" y="5364"/>
                        <a:pt x="198636" y="-7114"/>
                        <a:pt x="281028" y="11555"/>
                      </a:cubicBezTo>
                      <a:cubicBezTo>
                        <a:pt x="363324" y="30224"/>
                        <a:pt x="844812" y="159193"/>
                        <a:pt x="1010928" y="169099"/>
                      </a:cubicBezTo>
                      <a:cubicBezTo>
                        <a:pt x="1177045" y="179100"/>
                        <a:pt x="1508705" y="187196"/>
                        <a:pt x="1843032" y="167194"/>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7" name="Google Shape;2437;p278"/>
                <p:cNvSpPr/>
                <p:nvPr/>
              </p:nvSpPr>
              <p:spPr>
                <a:xfrm>
                  <a:off x="4461240" y="-3067387"/>
                  <a:ext cx="676275" cy="971550"/>
                </a:xfrm>
                <a:custGeom>
                  <a:rect b="b" l="l" r="r" t="t"/>
                  <a:pathLst>
                    <a:path extrusionOk="0" h="971550" w="676275">
                      <a:moveTo>
                        <a:pt x="83415" y="488637"/>
                      </a:moveTo>
                      <a:cubicBezTo>
                        <a:pt x="83415" y="602270"/>
                        <a:pt x="71795" y="780102"/>
                        <a:pt x="5215" y="936407"/>
                      </a:cubicBezTo>
                      <a:cubicBezTo>
                        <a:pt x="5215" y="936407"/>
                        <a:pt x="357830" y="986318"/>
                        <a:pt x="560713" y="968030"/>
                      </a:cubicBezTo>
                      <a:cubicBezTo>
                        <a:pt x="560713" y="968030"/>
                        <a:pt x="675489" y="809248"/>
                        <a:pt x="675489" y="488637"/>
                      </a:cubicBezTo>
                      <a:cubicBezTo>
                        <a:pt x="675489" y="168025"/>
                        <a:pt x="560713" y="9243"/>
                        <a:pt x="560713" y="9243"/>
                      </a:cubicBezTo>
                      <a:cubicBezTo>
                        <a:pt x="357830" y="-9045"/>
                        <a:pt x="5215" y="40866"/>
                        <a:pt x="5215" y="40866"/>
                      </a:cubicBezTo>
                      <a:cubicBezTo>
                        <a:pt x="71700" y="197171"/>
                        <a:pt x="83415" y="375003"/>
                        <a:pt x="83415" y="48863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8" name="Google Shape;2438;p278"/>
                <p:cNvSpPr/>
                <p:nvPr/>
              </p:nvSpPr>
              <p:spPr>
                <a:xfrm>
                  <a:off x="4496387" y="-3042465"/>
                  <a:ext cx="619125" cy="923925"/>
                </a:xfrm>
                <a:custGeom>
                  <a:rect b="b" l="l" r="r" t="t"/>
                  <a:pathLst>
                    <a:path extrusionOk="0" h="923925" w="619125">
                      <a:moveTo>
                        <a:pt x="615386" y="463714"/>
                      </a:moveTo>
                      <a:cubicBezTo>
                        <a:pt x="615386" y="728985"/>
                        <a:pt x="534234" y="881480"/>
                        <a:pt x="511278" y="919295"/>
                      </a:cubicBezTo>
                      <a:cubicBezTo>
                        <a:pt x="347924" y="931487"/>
                        <a:pt x="93702" y="902245"/>
                        <a:pt x="5215" y="891005"/>
                      </a:cubicBezTo>
                      <a:cubicBezTo>
                        <a:pt x="61031" y="742797"/>
                        <a:pt x="73223" y="578681"/>
                        <a:pt x="73223" y="463714"/>
                      </a:cubicBezTo>
                      <a:cubicBezTo>
                        <a:pt x="73223" y="348747"/>
                        <a:pt x="61031" y="184632"/>
                        <a:pt x="5215" y="36423"/>
                      </a:cubicBezTo>
                      <a:cubicBezTo>
                        <a:pt x="93702" y="25183"/>
                        <a:pt x="347924" y="-4059"/>
                        <a:pt x="511278" y="8133"/>
                      </a:cubicBezTo>
                      <a:cubicBezTo>
                        <a:pt x="534138" y="45757"/>
                        <a:pt x="615386" y="198252"/>
                        <a:pt x="615386" y="463619"/>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9" name="Google Shape;2439;p278"/>
                <p:cNvSpPr/>
                <p:nvPr/>
              </p:nvSpPr>
              <p:spPr>
                <a:xfrm>
                  <a:off x="5016738" y="-2152007"/>
                  <a:ext cx="371475" cy="57150"/>
                </a:xfrm>
                <a:custGeom>
                  <a:rect b="b" l="l" r="r" t="t"/>
                  <a:pathLst>
                    <a:path extrusionOk="0" h="57150" w="371475">
                      <a:moveTo>
                        <a:pt x="5215" y="52649"/>
                      </a:moveTo>
                      <a:cubicBezTo>
                        <a:pt x="5215" y="52649"/>
                        <a:pt x="153233" y="49316"/>
                        <a:pt x="37354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0" name="Google Shape;2440;p278"/>
                <p:cNvSpPr/>
                <p:nvPr/>
              </p:nvSpPr>
              <p:spPr>
                <a:xfrm>
                  <a:off x="5423360" y="-3010971"/>
                  <a:ext cx="47625" cy="857250"/>
                </a:xfrm>
                <a:custGeom>
                  <a:rect b="b" l="l" r="r" t="t"/>
                  <a:pathLst>
                    <a:path extrusionOk="0" h="857250" w="47625">
                      <a:moveTo>
                        <a:pt x="5215" y="859226"/>
                      </a:moveTo>
                      <a:cubicBezTo>
                        <a:pt x="5215" y="859226"/>
                        <a:pt x="47601" y="681490"/>
                        <a:pt x="47601" y="432221"/>
                      </a:cubicBezTo>
                      <a:cubicBezTo>
                        <a:pt x="47601" y="182951"/>
                        <a:pt x="5215" y="5215"/>
                        <a:pt x="521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1" name="Google Shape;2441;p278"/>
                <p:cNvSpPr/>
                <p:nvPr/>
              </p:nvSpPr>
              <p:spPr>
                <a:xfrm>
                  <a:off x="5434790" y="-2214300"/>
                  <a:ext cx="85725" cy="19050"/>
                </a:xfrm>
                <a:custGeom>
                  <a:rect b="b" l="l" r="r" t="t"/>
                  <a:pathLst>
                    <a:path extrusionOk="0" h="19050" w="85725">
                      <a:moveTo>
                        <a:pt x="5215" y="15597"/>
                      </a:moveTo>
                      <a:lnTo>
                        <a:pt x="83511" y="5215"/>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2" name="Google Shape;2442;p278"/>
                <p:cNvSpPr/>
                <p:nvPr/>
              </p:nvSpPr>
              <p:spPr>
                <a:xfrm>
                  <a:off x="4253119" y="-2087713"/>
                  <a:ext cx="1095375" cy="57150"/>
                </a:xfrm>
                <a:custGeom>
                  <a:rect b="b" l="l" r="r" t="t"/>
                  <a:pathLst>
                    <a:path extrusionOk="0" h="57150" w="1095375">
                      <a:moveTo>
                        <a:pt x="5215" y="5215"/>
                      </a:moveTo>
                      <a:cubicBezTo>
                        <a:pt x="5215" y="5215"/>
                        <a:pt x="311539" y="30075"/>
                        <a:pt x="467844" y="43315"/>
                      </a:cubicBezTo>
                      <a:cubicBezTo>
                        <a:pt x="624150" y="56555"/>
                        <a:pt x="632532" y="71509"/>
                        <a:pt x="825413" y="45696"/>
                      </a:cubicBezTo>
                      <a:cubicBezTo>
                        <a:pt x="1018294" y="19884"/>
                        <a:pt x="1097066" y="13216"/>
                        <a:pt x="1097066" y="1321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3" name="Google Shape;2443;p278"/>
                <p:cNvSpPr/>
                <p:nvPr/>
              </p:nvSpPr>
              <p:spPr>
                <a:xfrm>
                  <a:off x="4609353" y="-2033897"/>
                  <a:ext cx="704850" cy="85725"/>
                </a:xfrm>
                <a:custGeom>
                  <a:rect b="b" l="l" r="r" t="t"/>
                  <a:pathLst>
                    <a:path extrusionOk="0" h="85725" w="704850">
                      <a:moveTo>
                        <a:pt x="5215" y="85606"/>
                      </a:moveTo>
                      <a:cubicBezTo>
                        <a:pt x="5215" y="85606"/>
                        <a:pt x="159806" y="79415"/>
                        <a:pt x="344400" y="55221"/>
                      </a:cubicBezTo>
                      <a:cubicBezTo>
                        <a:pt x="528995" y="31028"/>
                        <a:pt x="706922" y="5215"/>
                        <a:pt x="706922"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4" name="Google Shape;2444;p278"/>
                <p:cNvSpPr/>
                <p:nvPr/>
              </p:nvSpPr>
              <p:spPr>
                <a:xfrm>
                  <a:off x="2687494" y="-3178802"/>
                  <a:ext cx="219075" cy="1190625"/>
                </a:xfrm>
                <a:custGeom>
                  <a:rect b="b" l="l" r="r" t="t"/>
                  <a:pathLst>
                    <a:path extrusionOk="0" h="1190625" w="219075">
                      <a:moveTo>
                        <a:pt x="216003" y="1194888"/>
                      </a:moveTo>
                      <a:cubicBezTo>
                        <a:pt x="216003" y="1194888"/>
                        <a:pt x="5215" y="1091541"/>
                        <a:pt x="5215" y="600051"/>
                      </a:cubicBezTo>
                      <a:cubicBezTo>
                        <a:pt x="5215" y="108561"/>
                        <a:pt x="216003" y="5215"/>
                        <a:pt x="216003"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5" name="Google Shape;2445;p278"/>
                <p:cNvSpPr/>
                <p:nvPr/>
              </p:nvSpPr>
              <p:spPr>
                <a:xfrm>
                  <a:off x="1767094" y="-2875784"/>
                  <a:ext cx="28575" cy="590550"/>
                </a:xfrm>
                <a:custGeom>
                  <a:rect b="b" l="l" r="r" t="t"/>
                  <a:pathLst>
                    <a:path extrusionOk="0" h="590550" w="28575">
                      <a:moveTo>
                        <a:pt x="5215" y="577640"/>
                      </a:moveTo>
                      <a:cubicBezTo>
                        <a:pt x="33980" y="620026"/>
                        <a:pt x="26360" y="536492"/>
                        <a:pt x="17597" y="438003"/>
                      </a:cubicBezTo>
                      <a:cubicBezTo>
                        <a:pt x="8834" y="339419"/>
                        <a:pt x="8834" y="254647"/>
                        <a:pt x="17597" y="156159"/>
                      </a:cubicBezTo>
                      <a:cubicBezTo>
                        <a:pt x="26360" y="57575"/>
                        <a:pt x="33980" y="-25864"/>
                        <a:pt x="5215" y="16522"/>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6" name="Google Shape;2446;p278"/>
                <p:cNvSpPr/>
                <p:nvPr/>
              </p:nvSpPr>
              <p:spPr>
                <a:xfrm>
                  <a:off x="1787382" y="-2318313"/>
                  <a:ext cx="1143000" cy="371475"/>
                </a:xfrm>
                <a:custGeom>
                  <a:rect b="b" l="l" r="r" t="t"/>
                  <a:pathLst>
                    <a:path extrusionOk="0" h="371475" w="1143000">
                      <a:moveTo>
                        <a:pt x="5215" y="5215"/>
                      </a:moveTo>
                      <a:cubicBezTo>
                        <a:pt x="5215" y="5215"/>
                        <a:pt x="34647" y="66175"/>
                        <a:pt x="80843" y="99893"/>
                      </a:cubicBezTo>
                      <a:cubicBezTo>
                        <a:pt x="80843" y="99893"/>
                        <a:pt x="393930" y="292013"/>
                        <a:pt x="1146119" y="371928"/>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7" name="Google Shape;2447;p278"/>
                <p:cNvSpPr/>
                <p:nvPr/>
              </p:nvSpPr>
              <p:spPr>
                <a:xfrm>
                  <a:off x="2736643" y="-3143133"/>
                  <a:ext cx="628650" cy="1123950"/>
                </a:xfrm>
                <a:custGeom>
                  <a:rect b="b" l="l" r="r" t="t"/>
                  <a:pathLst>
                    <a:path extrusionOk="0" h="1123950" w="628650">
                      <a:moveTo>
                        <a:pt x="175617" y="5551"/>
                      </a:moveTo>
                      <a:cubicBezTo>
                        <a:pt x="139422" y="14314"/>
                        <a:pt x="98274" y="98229"/>
                        <a:pt x="53411" y="216339"/>
                      </a:cubicBezTo>
                      <a:cubicBezTo>
                        <a:pt x="8549" y="334449"/>
                        <a:pt x="5215" y="476467"/>
                        <a:pt x="5215" y="564383"/>
                      </a:cubicBezTo>
                      <a:cubicBezTo>
                        <a:pt x="5215" y="652298"/>
                        <a:pt x="8549" y="794316"/>
                        <a:pt x="53411" y="912426"/>
                      </a:cubicBezTo>
                      <a:cubicBezTo>
                        <a:pt x="98274" y="1030536"/>
                        <a:pt x="139518" y="1114451"/>
                        <a:pt x="175617" y="1123215"/>
                      </a:cubicBezTo>
                      <a:cubicBezTo>
                        <a:pt x="211812" y="1131977"/>
                        <a:pt x="630912" y="1028441"/>
                        <a:pt x="630912" y="1028441"/>
                      </a:cubicBezTo>
                      <a:cubicBezTo>
                        <a:pt x="630912" y="1028441"/>
                        <a:pt x="566047" y="842608"/>
                        <a:pt x="566047" y="564478"/>
                      </a:cubicBezTo>
                      <a:cubicBezTo>
                        <a:pt x="566047" y="286348"/>
                        <a:pt x="630912" y="100515"/>
                        <a:pt x="630912" y="100515"/>
                      </a:cubicBezTo>
                      <a:cubicBezTo>
                        <a:pt x="630912" y="100515"/>
                        <a:pt x="211812" y="-3022"/>
                        <a:pt x="175617" y="574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8" name="Google Shape;2448;p278"/>
                <p:cNvSpPr/>
                <p:nvPr/>
              </p:nvSpPr>
              <p:spPr>
                <a:xfrm>
                  <a:off x="3326209" y="-3058310"/>
                  <a:ext cx="76200" cy="952500"/>
                </a:xfrm>
                <a:custGeom>
                  <a:rect b="b" l="l" r="r" t="t"/>
                  <a:pathLst>
                    <a:path extrusionOk="0" h="952500" w="76200">
                      <a:moveTo>
                        <a:pt x="75065" y="955239"/>
                      </a:moveTo>
                      <a:cubicBezTo>
                        <a:pt x="75065" y="955239"/>
                        <a:pt x="-82098" y="494228"/>
                        <a:pt x="7506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9" name="Google Shape;2449;p278"/>
                <p:cNvSpPr/>
                <p:nvPr/>
              </p:nvSpPr>
              <p:spPr>
                <a:xfrm>
                  <a:off x="3008106" y="-3418546"/>
                  <a:ext cx="180975" cy="209550"/>
                </a:xfrm>
                <a:custGeom>
                  <a:rect b="b" l="l" r="r" t="t"/>
                  <a:pathLst>
                    <a:path extrusionOk="0" h="209550" w="180975">
                      <a:moveTo>
                        <a:pt x="5215" y="207335"/>
                      </a:moveTo>
                      <a:lnTo>
                        <a:pt x="89987" y="207335"/>
                      </a:lnTo>
                      <a:lnTo>
                        <a:pt x="99989" y="165235"/>
                      </a:lnTo>
                      <a:cubicBezTo>
                        <a:pt x="101417" y="159139"/>
                        <a:pt x="106847" y="154853"/>
                        <a:pt x="113133" y="154853"/>
                      </a:cubicBezTo>
                      <a:lnTo>
                        <a:pt x="116943" y="154853"/>
                      </a:lnTo>
                      <a:cubicBezTo>
                        <a:pt x="121706" y="154853"/>
                        <a:pt x="126087" y="151900"/>
                        <a:pt x="127706" y="147328"/>
                      </a:cubicBezTo>
                      <a:lnTo>
                        <a:pt x="178094" y="9882"/>
                      </a:lnTo>
                      <a:cubicBezTo>
                        <a:pt x="178951" y="7596"/>
                        <a:pt x="177236" y="5215"/>
                        <a:pt x="174855" y="5215"/>
                      </a:cubicBezTo>
                      <a:lnTo>
                        <a:pt x="154662" y="5215"/>
                      </a:lnTo>
                      <a:cubicBezTo>
                        <a:pt x="127230" y="5215"/>
                        <a:pt x="102084" y="20550"/>
                        <a:pt x="89416" y="44839"/>
                      </a:cubicBezTo>
                      <a:lnTo>
                        <a:pt x="5215" y="20724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0" name="Google Shape;2450;p278"/>
                <p:cNvSpPr/>
                <p:nvPr/>
              </p:nvSpPr>
              <p:spPr>
                <a:xfrm>
                  <a:off x="3008106" y="-1951601"/>
                  <a:ext cx="180975" cy="209550"/>
                </a:xfrm>
                <a:custGeom>
                  <a:rect b="b" l="l" r="r" t="t"/>
                  <a:pathLst>
                    <a:path extrusionOk="0" h="209550" w="180975">
                      <a:moveTo>
                        <a:pt x="5215" y="5215"/>
                      </a:moveTo>
                      <a:lnTo>
                        <a:pt x="89987" y="5215"/>
                      </a:lnTo>
                      <a:lnTo>
                        <a:pt x="99989" y="47315"/>
                      </a:lnTo>
                      <a:cubicBezTo>
                        <a:pt x="101417" y="53411"/>
                        <a:pt x="106847" y="57697"/>
                        <a:pt x="113133" y="57697"/>
                      </a:cubicBezTo>
                      <a:lnTo>
                        <a:pt x="116943" y="57697"/>
                      </a:lnTo>
                      <a:cubicBezTo>
                        <a:pt x="121706" y="57697"/>
                        <a:pt x="126087" y="60650"/>
                        <a:pt x="127706" y="65222"/>
                      </a:cubicBezTo>
                      <a:lnTo>
                        <a:pt x="178094" y="202668"/>
                      </a:lnTo>
                      <a:cubicBezTo>
                        <a:pt x="178951" y="204954"/>
                        <a:pt x="177236" y="207335"/>
                        <a:pt x="174855" y="207335"/>
                      </a:cubicBezTo>
                      <a:lnTo>
                        <a:pt x="154662" y="207335"/>
                      </a:lnTo>
                      <a:cubicBezTo>
                        <a:pt x="127230" y="207335"/>
                        <a:pt x="102084" y="192000"/>
                        <a:pt x="89416" y="167711"/>
                      </a:cubicBezTo>
                      <a:lnTo>
                        <a:pt x="5215" y="531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51" name="Google Shape;2451;p278"/>
              <p:cNvGrpSpPr/>
              <p:nvPr/>
            </p:nvGrpSpPr>
            <p:grpSpPr>
              <a:xfrm>
                <a:off x="1733780" y="-3418546"/>
                <a:ext cx="3810000" cy="1676495"/>
                <a:chOff x="1733780" y="-3418546"/>
                <a:chExt cx="3810000" cy="1676495"/>
              </a:xfrm>
            </p:grpSpPr>
            <p:sp>
              <p:nvSpPr>
                <p:cNvPr id="2452" name="Google Shape;2452;p278"/>
                <p:cNvSpPr/>
                <p:nvPr/>
              </p:nvSpPr>
              <p:spPr>
                <a:xfrm>
                  <a:off x="1733780" y="-3310247"/>
                  <a:ext cx="3810000" cy="1457325"/>
                </a:xfrm>
                <a:custGeom>
                  <a:rect b="b" l="l" r="r" t="t"/>
                  <a:pathLst>
                    <a:path extrusionOk="0" h="1457325" w="3810000">
                      <a:moveTo>
                        <a:pt x="238077" y="153995"/>
                      </a:moveTo>
                      <a:cubicBezTo>
                        <a:pt x="123301" y="228862"/>
                        <a:pt x="88440" y="315349"/>
                        <a:pt x="41862" y="441746"/>
                      </a:cubicBezTo>
                      <a:cubicBezTo>
                        <a:pt x="-4715" y="568143"/>
                        <a:pt x="-4715" y="894945"/>
                        <a:pt x="41862" y="1021342"/>
                      </a:cubicBezTo>
                      <a:cubicBezTo>
                        <a:pt x="88440" y="1147739"/>
                        <a:pt x="123396" y="1234226"/>
                        <a:pt x="238077" y="1309092"/>
                      </a:cubicBezTo>
                      <a:cubicBezTo>
                        <a:pt x="352854" y="1383959"/>
                        <a:pt x="455152" y="1456254"/>
                        <a:pt x="549926" y="1456254"/>
                      </a:cubicBezTo>
                      <a:lnTo>
                        <a:pt x="3041952" y="1456254"/>
                      </a:lnTo>
                      <a:cubicBezTo>
                        <a:pt x="3172921" y="1456254"/>
                        <a:pt x="3303413" y="1440252"/>
                        <a:pt x="3430572" y="1408533"/>
                      </a:cubicBezTo>
                      <a:lnTo>
                        <a:pt x="3523060" y="1385483"/>
                      </a:lnTo>
                      <a:cubicBezTo>
                        <a:pt x="3656981" y="1354527"/>
                        <a:pt x="3757565" y="1247180"/>
                        <a:pt x="3782234" y="1115163"/>
                      </a:cubicBezTo>
                      <a:lnTo>
                        <a:pt x="3782234" y="1115354"/>
                      </a:lnTo>
                      <a:cubicBezTo>
                        <a:pt x="3782521" y="1113830"/>
                        <a:pt x="3782806" y="1112306"/>
                        <a:pt x="3783092" y="1110687"/>
                      </a:cubicBezTo>
                      <a:cubicBezTo>
                        <a:pt x="3784140" y="1104591"/>
                        <a:pt x="3785092" y="1098399"/>
                        <a:pt x="3785759" y="1092113"/>
                      </a:cubicBezTo>
                      <a:cubicBezTo>
                        <a:pt x="3800237" y="981528"/>
                        <a:pt x="3807952" y="731591"/>
                        <a:pt x="3807952" y="731591"/>
                      </a:cubicBezTo>
                      <a:cubicBezTo>
                        <a:pt x="3807952" y="731591"/>
                        <a:pt x="3800237" y="481656"/>
                        <a:pt x="3785759" y="371070"/>
                      </a:cubicBezTo>
                      <a:cubicBezTo>
                        <a:pt x="3784997" y="364879"/>
                        <a:pt x="3784140" y="358688"/>
                        <a:pt x="3783092" y="352497"/>
                      </a:cubicBezTo>
                      <a:cubicBezTo>
                        <a:pt x="3782806" y="350877"/>
                        <a:pt x="3782521" y="349353"/>
                        <a:pt x="3782330" y="347829"/>
                      </a:cubicBezTo>
                      <a:lnTo>
                        <a:pt x="3782330" y="348020"/>
                      </a:lnTo>
                      <a:cubicBezTo>
                        <a:pt x="3757660" y="216003"/>
                        <a:pt x="3656981" y="108657"/>
                        <a:pt x="3523155" y="77700"/>
                      </a:cubicBezTo>
                      <a:lnTo>
                        <a:pt x="3430667" y="54650"/>
                      </a:lnTo>
                      <a:cubicBezTo>
                        <a:pt x="3303604" y="22932"/>
                        <a:pt x="3173111" y="6929"/>
                        <a:pt x="3042047" y="6929"/>
                      </a:cubicBezTo>
                      <a:lnTo>
                        <a:pt x="549831" y="6929"/>
                      </a:lnTo>
                      <a:cubicBezTo>
                        <a:pt x="455057" y="6929"/>
                        <a:pt x="352758" y="79319"/>
                        <a:pt x="237982" y="15409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3" name="Google Shape;2453;p278"/>
                <p:cNvSpPr/>
                <p:nvPr/>
              </p:nvSpPr>
              <p:spPr>
                <a:xfrm>
                  <a:off x="1775476" y="-2973538"/>
                  <a:ext cx="104775" cy="390525"/>
                </a:xfrm>
                <a:custGeom>
                  <a:rect b="b" l="l" r="r" t="t"/>
                  <a:pathLst>
                    <a:path extrusionOk="0" h="390525" w="104775">
                      <a:moveTo>
                        <a:pt x="5215" y="91130"/>
                      </a:moveTo>
                      <a:lnTo>
                        <a:pt x="101513" y="5215"/>
                      </a:lnTo>
                      <a:cubicBezTo>
                        <a:pt x="54935" y="143232"/>
                        <a:pt x="53316" y="394787"/>
                        <a:pt x="53316" y="39478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4" name="Google Shape;2454;p278"/>
                <p:cNvSpPr/>
                <p:nvPr/>
              </p:nvSpPr>
              <p:spPr>
                <a:xfrm>
                  <a:off x="2923238" y="-3247847"/>
                  <a:ext cx="1714500" cy="180975"/>
                </a:xfrm>
                <a:custGeom>
                  <a:rect b="b" l="l" r="r" t="t"/>
                  <a:pathLst>
                    <a:path extrusionOk="0" h="180975" w="1714500">
                      <a:moveTo>
                        <a:pt x="5310" y="7967"/>
                      </a:moveTo>
                      <a:lnTo>
                        <a:pt x="10263" y="36637"/>
                      </a:lnTo>
                      <a:cubicBezTo>
                        <a:pt x="10263" y="36637"/>
                        <a:pt x="425648" y="156366"/>
                        <a:pt x="707493" y="173797"/>
                      </a:cubicBezTo>
                      <a:cubicBezTo>
                        <a:pt x="989433" y="191228"/>
                        <a:pt x="1351097" y="186275"/>
                        <a:pt x="1505784" y="148841"/>
                      </a:cubicBezTo>
                      <a:cubicBezTo>
                        <a:pt x="1636276" y="117314"/>
                        <a:pt x="1700379" y="88358"/>
                        <a:pt x="1714667" y="64355"/>
                      </a:cubicBezTo>
                      <a:cubicBezTo>
                        <a:pt x="1721048" y="53591"/>
                        <a:pt x="1711428" y="39875"/>
                        <a:pt x="1698855" y="39018"/>
                      </a:cubicBezTo>
                      <a:cubicBezTo>
                        <a:pt x="1616464" y="33589"/>
                        <a:pt x="1302234" y="13301"/>
                        <a:pt x="1124117" y="7967"/>
                      </a:cubicBezTo>
                      <a:cubicBezTo>
                        <a:pt x="917901" y="1775"/>
                        <a:pt x="27313" y="7967"/>
                        <a:pt x="5215" y="796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5" name="Google Shape;2455;p278"/>
                <p:cNvSpPr/>
                <p:nvPr/>
              </p:nvSpPr>
              <p:spPr>
                <a:xfrm>
                  <a:off x="3127835" y="-3221378"/>
                  <a:ext cx="704850" cy="142875"/>
                </a:xfrm>
                <a:custGeom>
                  <a:rect b="b" l="l" r="r" t="t"/>
                  <a:pathLst>
                    <a:path extrusionOk="0" h="142875" w="704850">
                      <a:moveTo>
                        <a:pt x="625483" y="5215"/>
                      </a:moveTo>
                      <a:lnTo>
                        <a:pt x="5215" y="5215"/>
                      </a:lnTo>
                      <a:lnTo>
                        <a:pt x="11406" y="50078"/>
                      </a:lnTo>
                      <a:cubicBezTo>
                        <a:pt x="11406" y="50078"/>
                        <a:pt x="146089" y="87511"/>
                        <a:pt x="381452" y="121610"/>
                      </a:cubicBezTo>
                      <a:cubicBezTo>
                        <a:pt x="473464" y="134945"/>
                        <a:pt x="580430" y="139136"/>
                        <a:pt x="703397" y="142280"/>
                      </a:cubicBezTo>
                      <a:lnTo>
                        <a:pt x="625388"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6" name="Google Shape;2456;p278"/>
                <p:cNvSpPr/>
                <p:nvPr/>
              </p:nvSpPr>
              <p:spPr>
                <a:xfrm>
                  <a:off x="3857260" y="-3220426"/>
                  <a:ext cx="504825" cy="142875"/>
                </a:xfrm>
                <a:custGeom>
                  <a:rect b="b" l="l" r="r" t="t"/>
                  <a:pathLst>
                    <a:path extrusionOk="0" h="142875" w="504825">
                      <a:moveTo>
                        <a:pt x="479369" y="17312"/>
                      </a:moveTo>
                      <a:cubicBezTo>
                        <a:pt x="298585" y="9787"/>
                        <a:pt x="116467" y="6549"/>
                        <a:pt x="5215" y="5215"/>
                      </a:cubicBezTo>
                      <a:lnTo>
                        <a:pt x="37600" y="142947"/>
                      </a:lnTo>
                      <a:cubicBezTo>
                        <a:pt x="40172" y="142947"/>
                        <a:pt x="42743" y="143042"/>
                        <a:pt x="45410" y="143137"/>
                      </a:cubicBezTo>
                      <a:cubicBezTo>
                        <a:pt x="250769" y="148090"/>
                        <a:pt x="400884" y="133326"/>
                        <a:pt x="508135" y="113038"/>
                      </a:cubicBezTo>
                      <a:lnTo>
                        <a:pt x="479369" y="17312"/>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7" name="Google Shape;2457;p278"/>
                <p:cNvSpPr/>
                <p:nvPr/>
              </p:nvSpPr>
              <p:spPr>
                <a:xfrm>
                  <a:off x="4360751" y="-3206996"/>
                  <a:ext cx="228600" cy="95250"/>
                </a:xfrm>
                <a:custGeom>
                  <a:rect b="b" l="l" r="r" t="t"/>
                  <a:pathLst>
                    <a:path extrusionOk="0" h="95250" w="228600">
                      <a:moveTo>
                        <a:pt x="33314" y="93893"/>
                      </a:moveTo>
                      <a:cubicBezTo>
                        <a:pt x="146661" y="69794"/>
                        <a:pt x="205812" y="40362"/>
                        <a:pt x="228767" y="26742"/>
                      </a:cubicBezTo>
                      <a:cubicBezTo>
                        <a:pt x="232672" y="24455"/>
                        <a:pt x="231243" y="18455"/>
                        <a:pt x="226767" y="18074"/>
                      </a:cubicBezTo>
                      <a:cubicBezTo>
                        <a:pt x="157520" y="12835"/>
                        <a:pt x="81891" y="8644"/>
                        <a:pt x="5215" y="5215"/>
                      </a:cubicBezTo>
                      <a:lnTo>
                        <a:pt x="33314" y="93893"/>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8" name="Google Shape;2458;p278"/>
                <p:cNvSpPr/>
                <p:nvPr/>
              </p:nvSpPr>
              <p:spPr>
                <a:xfrm>
                  <a:off x="1863010" y="-3230478"/>
                  <a:ext cx="247650" cy="266700"/>
                </a:xfrm>
                <a:custGeom>
                  <a:rect b="b" l="l" r="r" t="t"/>
                  <a:pathLst>
                    <a:path extrusionOk="0" h="266700" w="247650">
                      <a:moveTo>
                        <a:pt x="13978" y="262155"/>
                      </a:moveTo>
                      <a:lnTo>
                        <a:pt x="244007" y="36222"/>
                      </a:lnTo>
                      <a:cubicBezTo>
                        <a:pt x="246102" y="34222"/>
                        <a:pt x="247245" y="31460"/>
                        <a:pt x="247245" y="28602"/>
                      </a:cubicBezTo>
                      <a:lnTo>
                        <a:pt x="247245" y="9171"/>
                      </a:lnTo>
                      <a:cubicBezTo>
                        <a:pt x="247245" y="6314"/>
                        <a:pt x="244292" y="4409"/>
                        <a:pt x="241721" y="5552"/>
                      </a:cubicBezTo>
                      <a:cubicBezTo>
                        <a:pt x="211050" y="19744"/>
                        <a:pt x="61412" y="96706"/>
                        <a:pt x="5215" y="269966"/>
                      </a:cubicBezTo>
                      <a:lnTo>
                        <a:pt x="13978" y="26215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9" name="Google Shape;2459;p278"/>
                <p:cNvSpPr/>
                <p:nvPr/>
              </p:nvSpPr>
              <p:spPr>
                <a:xfrm>
                  <a:off x="1809765" y="-3198709"/>
                  <a:ext cx="238125" cy="228600"/>
                </a:xfrm>
                <a:custGeom>
                  <a:rect b="b" l="l" r="r" t="t"/>
                  <a:pathLst>
                    <a:path extrusionOk="0" h="228600" w="238125">
                      <a:moveTo>
                        <a:pt x="5215" y="230386"/>
                      </a:moveTo>
                      <a:cubicBezTo>
                        <a:pt x="5215" y="230386"/>
                        <a:pt x="112085" y="72842"/>
                        <a:pt x="239721"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0" name="Google Shape;2460;p278"/>
                <p:cNvSpPr/>
                <p:nvPr/>
              </p:nvSpPr>
              <p:spPr>
                <a:xfrm>
                  <a:off x="2105040" y="-3287365"/>
                  <a:ext cx="3143250" cy="95250"/>
                </a:xfrm>
                <a:custGeom>
                  <a:rect b="b" l="l" r="r" t="t"/>
                  <a:pathLst>
                    <a:path extrusionOk="0" h="95250" w="3143250">
                      <a:moveTo>
                        <a:pt x="5215" y="91204"/>
                      </a:moveTo>
                      <a:cubicBezTo>
                        <a:pt x="5215" y="91204"/>
                        <a:pt x="178570" y="33768"/>
                        <a:pt x="438031" y="23767"/>
                      </a:cubicBezTo>
                      <a:cubicBezTo>
                        <a:pt x="697492" y="13861"/>
                        <a:pt x="1372910" y="1383"/>
                        <a:pt x="1757434" y="6336"/>
                      </a:cubicBezTo>
                      <a:cubicBezTo>
                        <a:pt x="2141958" y="11289"/>
                        <a:pt x="2607826" y="8051"/>
                        <a:pt x="2859096" y="35007"/>
                      </a:cubicBezTo>
                      <a:cubicBezTo>
                        <a:pt x="2984635" y="48437"/>
                        <a:pt x="3143417" y="91776"/>
                        <a:pt x="3143417" y="9177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1" name="Google Shape;2461;p278"/>
                <p:cNvSpPr/>
                <p:nvPr/>
              </p:nvSpPr>
              <p:spPr>
                <a:xfrm>
                  <a:off x="5198951" y="-3230618"/>
                  <a:ext cx="228600" cy="228600"/>
                </a:xfrm>
                <a:custGeom>
                  <a:rect b="b" l="l" r="r" t="t"/>
                  <a:pathLst>
                    <a:path extrusionOk="0" h="228600" w="228600">
                      <a:moveTo>
                        <a:pt x="191429" y="219813"/>
                      </a:moveTo>
                      <a:lnTo>
                        <a:pt x="229719" y="224766"/>
                      </a:lnTo>
                      <a:cubicBezTo>
                        <a:pt x="229719" y="224766"/>
                        <a:pt x="197335" y="109990"/>
                        <a:pt x="103322" y="30170"/>
                      </a:cubicBezTo>
                      <a:cubicBezTo>
                        <a:pt x="103322" y="30170"/>
                        <a:pt x="45125" y="13502"/>
                        <a:pt x="5215" y="5215"/>
                      </a:cubicBezTo>
                      <a:cubicBezTo>
                        <a:pt x="5215" y="5215"/>
                        <a:pt x="73414" y="42648"/>
                        <a:pt x="117515" y="101703"/>
                      </a:cubicBezTo>
                      <a:cubicBezTo>
                        <a:pt x="158853" y="157043"/>
                        <a:pt x="181523" y="186476"/>
                        <a:pt x="191524" y="219813"/>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2" name="Google Shape;2462;p278"/>
                <p:cNvSpPr/>
                <p:nvPr/>
              </p:nvSpPr>
              <p:spPr>
                <a:xfrm>
                  <a:off x="1871773" y="-3245000"/>
                  <a:ext cx="1057275" cy="276225"/>
                </a:xfrm>
                <a:custGeom>
                  <a:rect b="b" l="l" r="r" t="t"/>
                  <a:pathLst>
                    <a:path extrusionOk="0" h="276225" w="1057275">
                      <a:moveTo>
                        <a:pt x="5215" y="276677"/>
                      </a:moveTo>
                      <a:cubicBezTo>
                        <a:pt x="5215" y="276677"/>
                        <a:pt x="366974" y="58841"/>
                        <a:pt x="1056680"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3" name="Google Shape;2463;p278"/>
                <p:cNvSpPr/>
                <p:nvPr/>
              </p:nvSpPr>
              <p:spPr>
                <a:xfrm>
                  <a:off x="1889299" y="-2965823"/>
                  <a:ext cx="723900" cy="142875"/>
                </a:xfrm>
                <a:custGeom>
                  <a:rect b="b" l="l" r="r" t="t"/>
                  <a:pathLst>
                    <a:path extrusionOk="0" h="142875" w="723900">
                      <a:moveTo>
                        <a:pt x="5215" y="146280"/>
                      </a:moveTo>
                      <a:cubicBezTo>
                        <a:pt x="5215" y="146280"/>
                        <a:pt x="212288" y="16359"/>
                        <a:pt x="721209" y="5215"/>
                      </a:cubicBezTo>
                      <a:cubicBezTo>
                        <a:pt x="721209" y="5215"/>
                        <a:pt x="269629" y="43982"/>
                        <a:pt x="5215" y="146280"/>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4" name="Google Shape;2464;p278"/>
                <p:cNvSpPr/>
                <p:nvPr/>
              </p:nvSpPr>
              <p:spPr>
                <a:xfrm>
                  <a:off x="5016738" y="-3063359"/>
                  <a:ext cx="371475" cy="57150"/>
                </a:xfrm>
                <a:custGeom>
                  <a:rect b="b" l="l" r="r" t="t"/>
                  <a:pathLst>
                    <a:path extrusionOk="0" h="57150" w="371475">
                      <a:moveTo>
                        <a:pt x="5215" y="5215"/>
                      </a:moveTo>
                      <a:cubicBezTo>
                        <a:pt x="5215" y="5215"/>
                        <a:pt x="153233" y="8549"/>
                        <a:pt x="373547" y="52649"/>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5" name="Google Shape;2465;p278"/>
                <p:cNvSpPr/>
                <p:nvPr/>
              </p:nvSpPr>
              <p:spPr>
                <a:xfrm>
                  <a:off x="5434790" y="-2964108"/>
                  <a:ext cx="85725" cy="19050"/>
                </a:xfrm>
                <a:custGeom>
                  <a:rect b="b" l="l" r="r" t="t"/>
                  <a:pathLst>
                    <a:path extrusionOk="0" h="19050" w="85725">
                      <a:moveTo>
                        <a:pt x="5215" y="5215"/>
                      </a:moveTo>
                      <a:lnTo>
                        <a:pt x="83511" y="15597"/>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6" name="Google Shape;2466;p278"/>
                <p:cNvSpPr/>
                <p:nvPr/>
              </p:nvSpPr>
              <p:spPr>
                <a:xfrm>
                  <a:off x="4253119" y="-3134825"/>
                  <a:ext cx="1095375" cy="57150"/>
                </a:xfrm>
                <a:custGeom>
                  <a:rect b="b" l="l" r="r" t="t"/>
                  <a:pathLst>
                    <a:path extrusionOk="0" h="57150" w="1095375">
                      <a:moveTo>
                        <a:pt x="5215" y="59822"/>
                      </a:moveTo>
                      <a:cubicBezTo>
                        <a:pt x="5215" y="59822"/>
                        <a:pt x="311539" y="34962"/>
                        <a:pt x="467844" y="21722"/>
                      </a:cubicBezTo>
                      <a:cubicBezTo>
                        <a:pt x="624150" y="8482"/>
                        <a:pt x="632532" y="-6472"/>
                        <a:pt x="825413" y="19341"/>
                      </a:cubicBezTo>
                      <a:cubicBezTo>
                        <a:pt x="1018294" y="45154"/>
                        <a:pt x="1097066" y="51821"/>
                        <a:pt x="1097066" y="51821"/>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7" name="Google Shape;2467;p278"/>
                <p:cNvSpPr/>
                <p:nvPr/>
              </p:nvSpPr>
              <p:spPr>
                <a:xfrm>
                  <a:off x="4609353" y="-3214520"/>
                  <a:ext cx="704850" cy="85725"/>
                </a:xfrm>
                <a:custGeom>
                  <a:rect b="b" l="l" r="r" t="t"/>
                  <a:pathLst>
                    <a:path extrusionOk="0" h="85725" w="704850">
                      <a:moveTo>
                        <a:pt x="5215" y="5215"/>
                      </a:moveTo>
                      <a:cubicBezTo>
                        <a:pt x="5215" y="5215"/>
                        <a:pt x="159806" y="11406"/>
                        <a:pt x="344400" y="35600"/>
                      </a:cubicBezTo>
                      <a:cubicBezTo>
                        <a:pt x="528995" y="59793"/>
                        <a:pt x="706922" y="85606"/>
                        <a:pt x="706922" y="8560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8" name="Google Shape;2468;p278"/>
                <p:cNvSpPr/>
                <p:nvPr/>
              </p:nvSpPr>
              <p:spPr>
                <a:xfrm>
                  <a:off x="1787382" y="-3216425"/>
                  <a:ext cx="1143000" cy="371475"/>
                </a:xfrm>
                <a:custGeom>
                  <a:rect b="b" l="l" r="r" t="t"/>
                  <a:pathLst>
                    <a:path extrusionOk="0" h="371475" w="1143000">
                      <a:moveTo>
                        <a:pt x="5215" y="371927"/>
                      </a:moveTo>
                      <a:cubicBezTo>
                        <a:pt x="5215" y="371927"/>
                        <a:pt x="34647" y="310967"/>
                        <a:pt x="80843" y="277249"/>
                      </a:cubicBezTo>
                      <a:cubicBezTo>
                        <a:pt x="80843" y="277249"/>
                        <a:pt x="393930" y="85130"/>
                        <a:pt x="1146119"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9" name="Google Shape;2469;p278"/>
                <p:cNvSpPr/>
                <p:nvPr/>
              </p:nvSpPr>
              <p:spPr>
                <a:xfrm>
                  <a:off x="1775476" y="-2583965"/>
                  <a:ext cx="104775" cy="390525"/>
                </a:xfrm>
                <a:custGeom>
                  <a:rect b="b" l="l" r="r" t="t"/>
                  <a:pathLst>
                    <a:path extrusionOk="0" h="390525" w="104775">
                      <a:moveTo>
                        <a:pt x="5215" y="308872"/>
                      </a:moveTo>
                      <a:lnTo>
                        <a:pt x="101513" y="394787"/>
                      </a:lnTo>
                      <a:cubicBezTo>
                        <a:pt x="54935" y="256770"/>
                        <a:pt x="53316" y="5215"/>
                        <a:pt x="53316"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0" name="Google Shape;2470;p278"/>
                <p:cNvSpPr/>
                <p:nvPr/>
              </p:nvSpPr>
              <p:spPr>
                <a:xfrm>
                  <a:off x="2923238" y="-2098412"/>
                  <a:ext cx="1714500" cy="180975"/>
                </a:xfrm>
                <a:custGeom>
                  <a:rect b="b" l="l" r="r" t="t"/>
                  <a:pathLst>
                    <a:path extrusionOk="0" h="180975" w="1714500">
                      <a:moveTo>
                        <a:pt x="5310" y="180697"/>
                      </a:moveTo>
                      <a:lnTo>
                        <a:pt x="10263" y="152026"/>
                      </a:lnTo>
                      <a:cubicBezTo>
                        <a:pt x="10263" y="152026"/>
                        <a:pt x="425648" y="32297"/>
                        <a:pt x="707493" y="14866"/>
                      </a:cubicBezTo>
                      <a:cubicBezTo>
                        <a:pt x="989433" y="-2564"/>
                        <a:pt x="1351097" y="2388"/>
                        <a:pt x="1505784" y="39822"/>
                      </a:cubicBezTo>
                      <a:cubicBezTo>
                        <a:pt x="1636276" y="71350"/>
                        <a:pt x="1700379" y="100305"/>
                        <a:pt x="1714667" y="124309"/>
                      </a:cubicBezTo>
                      <a:cubicBezTo>
                        <a:pt x="1721048" y="135072"/>
                        <a:pt x="1711428" y="148788"/>
                        <a:pt x="1698855" y="149645"/>
                      </a:cubicBezTo>
                      <a:cubicBezTo>
                        <a:pt x="1616464" y="155074"/>
                        <a:pt x="1302234" y="175363"/>
                        <a:pt x="1124117" y="180697"/>
                      </a:cubicBezTo>
                      <a:cubicBezTo>
                        <a:pt x="917901" y="186888"/>
                        <a:pt x="27313" y="180697"/>
                        <a:pt x="5215" y="18069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1" name="Google Shape;2471;p278"/>
                <p:cNvSpPr/>
                <p:nvPr/>
              </p:nvSpPr>
              <p:spPr>
                <a:xfrm>
                  <a:off x="3127835" y="-2083713"/>
                  <a:ext cx="704850" cy="142875"/>
                </a:xfrm>
                <a:custGeom>
                  <a:rect b="b" l="l" r="r" t="t"/>
                  <a:pathLst>
                    <a:path extrusionOk="0" h="142875" w="704850">
                      <a:moveTo>
                        <a:pt x="625483" y="142280"/>
                      </a:moveTo>
                      <a:lnTo>
                        <a:pt x="5215" y="142280"/>
                      </a:lnTo>
                      <a:lnTo>
                        <a:pt x="11406" y="97417"/>
                      </a:lnTo>
                      <a:cubicBezTo>
                        <a:pt x="11406" y="97417"/>
                        <a:pt x="146089" y="59984"/>
                        <a:pt x="381452" y="25884"/>
                      </a:cubicBezTo>
                      <a:cubicBezTo>
                        <a:pt x="473464" y="12549"/>
                        <a:pt x="580430" y="8358"/>
                        <a:pt x="703397" y="5215"/>
                      </a:cubicBezTo>
                      <a:lnTo>
                        <a:pt x="625388" y="14237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2" name="Google Shape;2472;p278"/>
                <p:cNvSpPr/>
                <p:nvPr/>
              </p:nvSpPr>
              <p:spPr>
                <a:xfrm>
                  <a:off x="3857260" y="-2086486"/>
                  <a:ext cx="504825" cy="142875"/>
                </a:xfrm>
                <a:custGeom>
                  <a:rect b="b" l="l" r="r" t="t"/>
                  <a:pathLst>
                    <a:path extrusionOk="0" h="142875" w="504825">
                      <a:moveTo>
                        <a:pt x="479369" y="132004"/>
                      </a:moveTo>
                      <a:cubicBezTo>
                        <a:pt x="298585" y="139528"/>
                        <a:pt x="116467" y="142767"/>
                        <a:pt x="5215" y="144100"/>
                      </a:cubicBezTo>
                      <a:lnTo>
                        <a:pt x="37600" y="6369"/>
                      </a:lnTo>
                      <a:cubicBezTo>
                        <a:pt x="40172" y="6369"/>
                        <a:pt x="42743" y="6274"/>
                        <a:pt x="45410" y="6178"/>
                      </a:cubicBezTo>
                      <a:cubicBezTo>
                        <a:pt x="250769" y="1225"/>
                        <a:pt x="400884" y="15989"/>
                        <a:pt x="508135" y="36277"/>
                      </a:cubicBezTo>
                      <a:lnTo>
                        <a:pt x="479369" y="132004"/>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3" name="Google Shape;2473;p278"/>
                <p:cNvSpPr/>
                <p:nvPr/>
              </p:nvSpPr>
              <p:spPr>
                <a:xfrm>
                  <a:off x="4360751" y="-2049613"/>
                  <a:ext cx="228600" cy="95250"/>
                </a:xfrm>
                <a:custGeom>
                  <a:rect b="b" l="l" r="r" t="t"/>
                  <a:pathLst>
                    <a:path extrusionOk="0" h="95250" w="228600">
                      <a:moveTo>
                        <a:pt x="33314" y="5215"/>
                      </a:moveTo>
                      <a:cubicBezTo>
                        <a:pt x="146661" y="29313"/>
                        <a:pt x="205812" y="58745"/>
                        <a:pt x="228767" y="72366"/>
                      </a:cubicBezTo>
                      <a:cubicBezTo>
                        <a:pt x="232672" y="74652"/>
                        <a:pt x="231243" y="80653"/>
                        <a:pt x="226767" y="81034"/>
                      </a:cubicBezTo>
                      <a:cubicBezTo>
                        <a:pt x="157520" y="86272"/>
                        <a:pt x="81891" y="90464"/>
                        <a:pt x="5215" y="93893"/>
                      </a:cubicBezTo>
                      <a:lnTo>
                        <a:pt x="33314"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4" name="Google Shape;2474;p278"/>
                <p:cNvSpPr/>
                <p:nvPr/>
              </p:nvSpPr>
              <p:spPr>
                <a:xfrm>
                  <a:off x="1863010" y="-2202204"/>
                  <a:ext cx="247650" cy="266700"/>
                </a:xfrm>
                <a:custGeom>
                  <a:rect b="b" l="l" r="r" t="t"/>
                  <a:pathLst>
                    <a:path extrusionOk="0" h="266700" w="247650">
                      <a:moveTo>
                        <a:pt x="13978" y="13026"/>
                      </a:moveTo>
                      <a:lnTo>
                        <a:pt x="244007" y="238959"/>
                      </a:lnTo>
                      <a:cubicBezTo>
                        <a:pt x="246102" y="240959"/>
                        <a:pt x="247245" y="243721"/>
                        <a:pt x="247245" y="246579"/>
                      </a:cubicBezTo>
                      <a:lnTo>
                        <a:pt x="247245" y="266009"/>
                      </a:lnTo>
                      <a:cubicBezTo>
                        <a:pt x="247245" y="268867"/>
                        <a:pt x="244292" y="270772"/>
                        <a:pt x="241721" y="269629"/>
                      </a:cubicBezTo>
                      <a:cubicBezTo>
                        <a:pt x="211050" y="255437"/>
                        <a:pt x="61412" y="178475"/>
                        <a:pt x="5215" y="5215"/>
                      </a:cubicBezTo>
                      <a:lnTo>
                        <a:pt x="13978" y="13026"/>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5" name="Google Shape;2475;p278"/>
                <p:cNvSpPr/>
                <p:nvPr/>
              </p:nvSpPr>
              <p:spPr>
                <a:xfrm>
                  <a:off x="1809765" y="-2194393"/>
                  <a:ext cx="238125" cy="228600"/>
                </a:xfrm>
                <a:custGeom>
                  <a:rect b="b" l="l" r="r" t="t"/>
                  <a:pathLst>
                    <a:path extrusionOk="0" h="228600" w="238125">
                      <a:moveTo>
                        <a:pt x="5215" y="5215"/>
                      </a:moveTo>
                      <a:cubicBezTo>
                        <a:pt x="5215" y="5215"/>
                        <a:pt x="112085" y="162759"/>
                        <a:pt x="239721" y="23038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6" name="Google Shape;2476;p278"/>
                <p:cNvSpPr/>
                <p:nvPr/>
              </p:nvSpPr>
              <p:spPr>
                <a:xfrm>
                  <a:off x="2105040" y="-1967126"/>
                  <a:ext cx="3143250" cy="95250"/>
                </a:xfrm>
                <a:custGeom>
                  <a:rect b="b" l="l" r="r" t="t"/>
                  <a:pathLst>
                    <a:path extrusionOk="0" h="95250" w="3143250">
                      <a:moveTo>
                        <a:pt x="5215" y="5786"/>
                      </a:moveTo>
                      <a:cubicBezTo>
                        <a:pt x="5215" y="5786"/>
                        <a:pt x="178570" y="63222"/>
                        <a:pt x="438031" y="73223"/>
                      </a:cubicBezTo>
                      <a:cubicBezTo>
                        <a:pt x="697492" y="83129"/>
                        <a:pt x="1372910" y="95607"/>
                        <a:pt x="1757434" y="90654"/>
                      </a:cubicBezTo>
                      <a:cubicBezTo>
                        <a:pt x="2141863" y="85701"/>
                        <a:pt x="2607826" y="88939"/>
                        <a:pt x="2859096" y="61984"/>
                      </a:cubicBezTo>
                      <a:cubicBezTo>
                        <a:pt x="2984635" y="48554"/>
                        <a:pt x="3143417" y="5215"/>
                        <a:pt x="314341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7" name="Google Shape;2477;p278"/>
                <p:cNvSpPr/>
                <p:nvPr/>
              </p:nvSpPr>
              <p:spPr>
                <a:xfrm>
                  <a:off x="5198951" y="-2156960"/>
                  <a:ext cx="228600" cy="228600"/>
                </a:xfrm>
                <a:custGeom>
                  <a:rect b="b" l="l" r="r" t="t"/>
                  <a:pathLst>
                    <a:path extrusionOk="0" h="228600" w="228600">
                      <a:moveTo>
                        <a:pt x="191429" y="10168"/>
                      </a:moveTo>
                      <a:lnTo>
                        <a:pt x="229719" y="5215"/>
                      </a:lnTo>
                      <a:cubicBezTo>
                        <a:pt x="229719" y="5215"/>
                        <a:pt x="197335" y="119991"/>
                        <a:pt x="103322" y="199811"/>
                      </a:cubicBezTo>
                      <a:cubicBezTo>
                        <a:pt x="103322" y="199811"/>
                        <a:pt x="45125" y="216480"/>
                        <a:pt x="5215" y="224766"/>
                      </a:cubicBezTo>
                      <a:cubicBezTo>
                        <a:pt x="5215" y="224766"/>
                        <a:pt x="73414" y="187333"/>
                        <a:pt x="117515" y="128278"/>
                      </a:cubicBezTo>
                      <a:cubicBezTo>
                        <a:pt x="158853" y="72938"/>
                        <a:pt x="181523" y="43506"/>
                        <a:pt x="191524" y="10168"/>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8" name="Google Shape;2478;p278"/>
                <p:cNvSpPr/>
                <p:nvPr/>
              </p:nvSpPr>
              <p:spPr>
                <a:xfrm>
                  <a:off x="1871773" y="-2194393"/>
                  <a:ext cx="1057275" cy="276225"/>
                </a:xfrm>
                <a:custGeom>
                  <a:rect b="b" l="l" r="r" t="t"/>
                  <a:pathLst>
                    <a:path extrusionOk="0" h="276225" w="1057275">
                      <a:moveTo>
                        <a:pt x="5215" y="5215"/>
                      </a:moveTo>
                      <a:cubicBezTo>
                        <a:pt x="5215" y="5215"/>
                        <a:pt x="366974" y="223052"/>
                        <a:pt x="1056680" y="27667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9" name="Google Shape;2479;p278"/>
                <p:cNvSpPr/>
                <p:nvPr/>
              </p:nvSpPr>
              <p:spPr>
                <a:xfrm>
                  <a:off x="1889299" y="-2343269"/>
                  <a:ext cx="723900" cy="142875"/>
                </a:xfrm>
                <a:custGeom>
                  <a:rect b="b" l="l" r="r" t="t"/>
                  <a:pathLst>
                    <a:path extrusionOk="0" h="142875" w="723900">
                      <a:moveTo>
                        <a:pt x="5215" y="5215"/>
                      </a:moveTo>
                      <a:cubicBezTo>
                        <a:pt x="5215" y="5215"/>
                        <a:pt x="212288" y="135136"/>
                        <a:pt x="721209" y="146280"/>
                      </a:cubicBezTo>
                      <a:cubicBezTo>
                        <a:pt x="721209" y="146280"/>
                        <a:pt x="269629" y="107513"/>
                        <a:pt x="5215" y="5215"/>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0" name="Google Shape;2480;p278"/>
                <p:cNvSpPr/>
                <p:nvPr/>
              </p:nvSpPr>
              <p:spPr>
                <a:xfrm>
                  <a:off x="2627518" y="-3184189"/>
                  <a:ext cx="1847850" cy="1209675"/>
                </a:xfrm>
                <a:custGeom>
                  <a:rect b="b" l="l" r="r" t="t"/>
                  <a:pathLst>
                    <a:path extrusionOk="0" h="1209675" w="1847850">
                      <a:moveTo>
                        <a:pt x="1842937" y="1043684"/>
                      </a:moveTo>
                      <a:cubicBezTo>
                        <a:pt x="1508610" y="1023682"/>
                        <a:pt x="1177045" y="1031587"/>
                        <a:pt x="1010928" y="1041589"/>
                      </a:cubicBezTo>
                      <a:cubicBezTo>
                        <a:pt x="844812" y="1051590"/>
                        <a:pt x="363324" y="1180463"/>
                        <a:pt x="281028" y="1199132"/>
                      </a:cubicBezTo>
                      <a:cubicBezTo>
                        <a:pt x="198732" y="1217801"/>
                        <a:pt x="155012" y="1205324"/>
                        <a:pt x="77669" y="1020729"/>
                      </a:cubicBezTo>
                      <a:cubicBezTo>
                        <a:pt x="326" y="836134"/>
                        <a:pt x="5279" y="605344"/>
                        <a:pt x="5279" y="605344"/>
                      </a:cubicBezTo>
                      <a:cubicBezTo>
                        <a:pt x="5279" y="605344"/>
                        <a:pt x="326" y="374553"/>
                        <a:pt x="77669" y="189958"/>
                      </a:cubicBezTo>
                      <a:cubicBezTo>
                        <a:pt x="155012" y="5364"/>
                        <a:pt x="198636" y="-7114"/>
                        <a:pt x="281028" y="11555"/>
                      </a:cubicBezTo>
                      <a:cubicBezTo>
                        <a:pt x="363324" y="30224"/>
                        <a:pt x="844812" y="159193"/>
                        <a:pt x="1010928" y="169099"/>
                      </a:cubicBezTo>
                      <a:cubicBezTo>
                        <a:pt x="1177045" y="179100"/>
                        <a:pt x="1508705" y="187196"/>
                        <a:pt x="1843032" y="167194"/>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1" name="Google Shape;2481;p278"/>
                <p:cNvSpPr/>
                <p:nvPr/>
              </p:nvSpPr>
              <p:spPr>
                <a:xfrm>
                  <a:off x="4461240" y="-3067387"/>
                  <a:ext cx="676275" cy="971550"/>
                </a:xfrm>
                <a:custGeom>
                  <a:rect b="b" l="l" r="r" t="t"/>
                  <a:pathLst>
                    <a:path extrusionOk="0" h="971550" w="676275">
                      <a:moveTo>
                        <a:pt x="83415" y="488637"/>
                      </a:moveTo>
                      <a:cubicBezTo>
                        <a:pt x="83415" y="602270"/>
                        <a:pt x="71795" y="780102"/>
                        <a:pt x="5215" y="936407"/>
                      </a:cubicBezTo>
                      <a:cubicBezTo>
                        <a:pt x="5215" y="936407"/>
                        <a:pt x="357830" y="986318"/>
                        <a:pt x="560713" y="968030"/>
                      </a:cubicBezTo>
                      <a:cubicBezTo>
                        <a:pt x="560713" y="968030"/>
                        <a:pt x="675489" y="809248"/>
                        <a:pt x="675489" y="488637"/>
                      </a:cubicBezTo>
                      <a:cubicBezTo>
                        <a:pt x="675489" y="168025"/>
                        <a:pt x="560713" y="9243"/>
                        <a:pt x="560713" y="9243"/>
                      </a:cubicBezTo>
                      <a:cubicBezTo>
                        <a:pt x="357830" y="-9045"/>
                        <a:pt x="5215" y="40866"/>
                        <a:pt x="5215" y="40866"/>
                      </a:cubicBezTo>
                      <a:cubicBezTo>
                        <a:pt x="71700" y="197171"/>
                        <a:pt x="83415" y="375003"/>
                        <a:pt x="83415" y="48863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2" name="Google Shape;2482;p278"/>
                <p:cNvSpPr/>
                <p:nvPr/>
              </p:nvSpPr>
              <p:spPr>
                <a:xfrm>
                  <a:off x="4496387" y="-3042465"/>
                  <a:ext cx="619125" cy="923925"/>
                </a:xfrm>
                <a:custGeom>
                  <a:rect b="b" l="l" r="r" t="t"/>
                  <a:pathLst>
                    <a:path extrusionOk="0" h="923925" w="619125">
                      <a:moveTo>
                        <a:pt x="615386" y="463714"/>
                      </a:moveTo>
                      <a:cubicBezTo>
                        <a:pt x="615386" y="728985"/>
                        <a:pt x="534234" y="881480"/>
                        <a:pt x="511278" y="919295"/>
                      </a:cubicBezTo>
                      <a:cubicBezTo>
                        <a:pt x="347924" y="931487"/>
                        <a:pt x="93702" y="902245"/>
                        <a:pt x="5215" y="891005"/>
                      </a:cubicBezTo>
                      <a:cubicBezTo>
                        <a:pt x="61031" y="742797"/>
                        <a:pt x="73223" y="578681"/>
                        <a:pt x="73223" y="463714"/>
                      </a:cubicBezTo>
                      <a:cubicBezTo>
                        <a:pt x="73223" y="348747"/>
                        <a:pt x="61031" y="184632"/>
                        <a:pt x="5215" y="36423"/>
                      </a:cubicBezTo>
                      <a:cubicBezTo>
                        <a:pt x="93702" y="25183"/>
                        <a:pt x="347924" y="-4059"/>
                        <a:pt x="511278" y="8133"/>
                      </a:cubicBezTo>
                      <a:cubicBezTo>
                        <a:pt x="534138" y="45757"/>
                        <a:pt x="615386" y="198252"/>
                        <a:pt x="615386" y="463619"/>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3" name="Google Shape;2483;p278"/>
                <p:cNvSpPr/>
                <p:nvPr/>
              </p:nvSpPr>
              <p:spPr>
                <a:xfrm>
                  <a:off x="5016738" y="-2152007"/>
                  <a:ext cx="371475" cy="57150"/>
                </a:xfrm>
                <a:custGeom>
                  <a:rect b="b" l="l" r="r" t="t"/>
                  <a:pathLst>
                    <a:path extrusionOk="0" h="57150" w="371475">
                      <a:moveTo>
                        <a:pt x="5215" y="52649"/>
                      </a:moveTo>
                      <a:cubicBezTo>
                        <a:pt x="5215" y="52649"/>
                        <a:pt x="153233" y="49316"/>
                        <a:pt x="37354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4" name="Google Shape;2484;p278"/>
                <p:cNvSpPr/>
                <p:nvPr/>
              </p:nvSpPr>
              <p:spPr>
                <a:xfrm>
                  <a:off x="5423360" y="-3010971"/>
                  <a:ext cx="47625" cy="857250"/>
                </a:xfrm>
                <a:custGeom>
                  <a:rect b="b" l="l" r="r" t="t"/>
                  <a:pathLst>
                    <a:path extrusionOk="0" h="857250" w="47625">
                      <a:moveTo>
                        <a:pt x="5215" y="859226"/>
                      </a:moveTo>
                      <a:cubicBezTo>
                        <a:pt x="5215" y="859226"/>
                        <a:pt x="47601" y="681490"/>
                        <a:pt x="47601" y="432221"/>
                      </a:cubicBezTo>
                      <a:cubicBezTo>
                        <a:pt x="47601" y="182951"/>
                        <a:pt x="5215" y="5215"/>
                        <a:pt x="521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5" name="Google Shape;2485;p278"/>
                <p:cNvSpPr/>
                <p:nvPr/>
              </p:nvSpPr>
              <p:spPr>
                <a:xfrm>
                  <a:off x="5434790" y="-2214300"/>
                  <a:ext cx="85725" cy="19050"/>
                </a:xfrm>
                <a:custGeom>
                  <a:rect b="b" l="l" r="r" t="t"/>
                  <a:pathLst>
                    <a:path extrusionOk="0" h="19050" w="85725">
                      <a:moveTo>
                        <a:pt x="5215" y="15597"/>
                      </a:moveTo>
                      <a:lnTo>
                        <a:pt x="83511" y="5215"/>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6" name="Google Shape;2486;p278"/>
                <p:cNvSpPr/>
                <p:nvPr/>
              </p:nvSpPr>
              <p:spPr>
                <a:xfrm>
                  <a:off x="4253119" y="-2087713"/>
                  <a:ext cx="1095375" cy="57150"/>
                </a:xfrm>
                <a:custGeom>
                  <a:rect b="b" l="l" r="r" t="t"/>
                  <a:pathLst>
                    <a:path extrusionOk="0" h="57150" w="1095375">
                      <a:moveTo>
                        <a:pt x="5215" y="5215"/>
                      </a:moveTo>
                      <a:cubicBezTo>
                        <a:pt x="5215" y="5215"/>
                        <a:pt x="311539" y="30075"/>
                        <a:pt x="467844" y="43315"/>
                      </a:cubicBezTo>
                      <a:cubicBezTo>
                        <a:pt x="624150" y="56555"/>
                        <a:pt x="632532" y="71509"/>
                        <a:pt x="825413" y="45696"/>
                      </a:cubicBezTo>
                      <a:cubicBezTo>
                        <a:pt x="1018294" y="19884"/>
                        <a:pt x="1097066" y="13216"/>
                        <a:pt x="1097066" y="1321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7" name="Google Shape;2487;p278"/>
                <p:cNvSpPr/>
                <p:nvPr/>
              </p:nvSpPr>
              <p:spPr>
                <a:xfrm>
                  <a:off x="4609353" y="-2033897"/>
                  <a:ext cx="704850" cy="85725"/>
                </a:xfrm>
                <a:custGeom>
                  <a:rect b="b" l="l" r="r" t="t"/>
                  <a:pathLst>
                    <a:path extrusionOk="0" h="85725" w="704850">
                      <a:moveTo>
                        <a:pt x="5215" y="85606"/>
                      </a:moveTo>
                      <a:cubicBezTo>
                        <a:pt x="5215" y="85606"/>
                        <a:pt x="159806" y="79415"/>
                        <a:pt x="344400" y="55221"/>
                      </a:cubicBezTo>
                      <a:cubicBezTo>
                        <a:pt x="528995" y="31028"/>
                        <a:pt x="706922" y="5215"/>
                        <a:pt x="706922"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8" name="Google Shape;2488;p278"/>
                <p:cNvSpPr/>
                <p:nvPr/>
              </p:nvSpPr>
              <p:spPr>
                <a:xfrm>
                  <a:off x="2687494" y="-3178802"/>
                  <a:ext cx="219075" cy="1190625"/>
                </a:xfrm>
                <a:custGeom>
                  <a:rect b="b" l="l" r="r" t="t"/>
                  <a:pathLst>
                    <a:path extrusionOk="0" h="1190625" w="219075">
                      <a:moveTo>
                        <a:pt x="216003" y="1194888"/>
                      </a:moveTo>
                      <a:cubicBezTo>
                        <a:pt x="216003" y="1194888"/>
                        <a:pt x="5215" y="1091541"/>
                        <a:pt x="5215" y="600051"/>
                      </a:cubicBezTo>
                      <a:cubicBezTo>
                        <a:pt x="5215" y="108561"/>
                        <a:pt x="216003" y="5215"/>
                        <a:pt x="216003"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9" name="Google Shape;2489;p278"/>
                <p:cNvSpPr/>
                <p:nvPr/>
              </p:nvSpPr>
              <p:spPr>
                <a:xfrm>
                  <a:off x="1767094" y="-2875784"/>
                  <a:ext cx="28575" cy="590550"/>
                </a:xfrm>
                <a:custGeom>
                  <a:rect b="b" l="l" r="r" t="t"/>
                  <a:pathLst>
                    <a:path extrusionOk="0" h="590550" w="28575">
                      <a:moveTo>
                        <a:pt x="5215" y="577640"/>
                      </a:moveTo>
                      <a:cubicBezTo>
                        <a:pt x="33980" y="620026"/>
                        <a:pt x="26360" y="536492"/>
                        <a:pt x="17597" y="438003"/>
                      </a:cubicBezTo>
                      <a:cubicBezTo>
                        <a:pt x="8834" y="339419"/>
                        <a:pt x="8834" y="254647"/>
                        <a:pt x="17597" y="156159"/>
                      </a:cubicBezTo>
                      <a:cubicBezTo>
                        <a:pt x="26360" y="57575"/>
                        <a:pt x="33980" y="-25864"/>
                        <a:pt x="5215" y="16522"/>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0" name="Google Shape;2490;p278"/>
                <p:cNvSpPr/>
                <p:nvPr/>
              </p:nvSpPr>
              <p:spPr>
                <a:xfrm>
                  <a:off x="1787382" y="-2318313"/>
                  <a:ext cx="1143000" cy="371475"/>
                </a:xfrm>
                <a:custGeom>
                  <a:rect b="b" l="l" r="r" t="t"/>
                  <a:pathLst>
                    <a:path extrusionOk="0" h="371475" w="1143000">
                      <a:moveTo>
                        <a:pt x="5215" y="5215"/>
                      </a:moveTo>
                      <a:cubicBezTo>
                        <a:pt x="5215" y="5215"/>
                        <a:pt x="34647" y="66175"/>
                        <a:pt x="80843" y="99893"/>
                      </a:cubicBezTo>
                      <a:cubicBezTo>
                        <a:pt x="80843" y="99893"/>
                        <a:pt x="393930" y="292013"/>
                        <a:pt x="1146119" y="371928"/>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1" name="Google Shape;2491;p278"/>
                <p:cNvSpPr/>
                <p:nvPr/>
              </p:nvSpPr>
              <p:spPr>
                <a:xfrm>
                  <a:off x="2736643" y="-3143133"/>
                  <a:ext cx="628650" cy="1123950"/>
                </a:xfrm>
                <a:custGeom>
                  <a:rect b="b" l="l" r="r" t="t"/>
                  <a:pathLst>
                    <a:path extrusionOk="0" h="1123950" w="628650">
                      <a:moveTo>
                        <a:pt x="175617" y="5551"/>
                      </a:moveTo>
                      <a:cubicBezTo>
                        <a:pt x="139422" y="14314"/>
                        <a:pt x="98274" y="98229"/>
                        <a:pt x="53411" y="216339"/>
                      </a:cubicBezTo>
                      <a:cubicBezTo>
                        <a:pt x="8549" y="334449"/>
                        <a:pt x="5215" y="476467"/>
                        <a:pt x="5215" y="564383"/>
                      </a:cubicBezTo>
                      <a:cubicBezTo>
                        <a:pt x="5215" y="652298"/>
                        <a:pt x="8549" y="794316"/>
                        <a:pt x="53411" y="912426"/>
                      </a:cubicBezTo>
                      <a:cubicBezTo>
                        <a:pt x="98274" y="1030536"/>
                        <a:pt x="139518" y="1114451"/>
                        <a:pt x="175617" y="1123215"/>
                      </a:cubicBezTo>
                      <a:cubicBezTo>
                        <a:pt x="211812" y="1131977"/>
                        <a:pt x="630912" y="1028441"/>
                        <a:pt x="630912" y="1028441"/>
                      </a:cubicBezTo>
                      <a:cubicBezTo>
                        <a:pt x="630912" y="1028441"/>
                        <a:pt x="566047" y="842608"/>
                        <a:pt x="566047" y="564478"/>
                      </a:cubicBezTo>
                      <a:cubicBezTo>
                        <a:pt x="566047" y="286348"/>
                        <a:pt x="630912" y="100515"/>
                        <a:pt x="630912" y="100515"/>
                      </a:cubicBezTo>
                      <a:cubicBezTo>
                        <a:pt x="630912" y="100515"/>
                        <a:pt x="211812" y="-3022"/>
                        <a:pt x="175617" y="574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2" name="Google Shape;2492;p278"/>
                <p:cNvSpPr/>
                <p:nvPr/>
              </p:nvSpPr>
              <p:spPr>
                <a:xfrm>
                  <a:off x="3326209" y="-3058310"/>
                  <a:ext cx="76200" cy="952500"/>
                </a:xfrm>
                <a:custGeom>
                  <a:rect b="b" l="l" r="r" t="t"/>
                  <a:pathLst>
                    <a:path extrusionOk="0" h="952500" w="76200">
                      <a:moveTo>
                        <a:pt x="75065" y="955239"/>
                      </a:moveTo>
                      <a:cubicBezTo>
                        <a:pt x="75065" y="955239"/>
                        <a:pt x="-82098" y="494228"/>
                        <a:pt x="7506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3" name="Google Shape;2493;p278"/>
                <p:cNvSpPr/>
                <p:nvPr/>
              </p:nvSpPr>
              <p:spPr>
                <a:xfrm>
                  <a:off x="3008106" y="-3418546"/>
                  <a:ext cx="180975" cy="209550"/>
                </a:xfrm>
                <a:custGeom>
                  <a:rect b="b" l="l" r="r" t="t"/>
                  <a:pathLst>
                    <a:path extrusionOk="0" h="209550" w="180975">
                      <a:moveTo>
                        <a:pt x="5215" y="207335"/>
                      </a:moveTo>
                      <a:lnTo>
                        <a:pt x="89987" y="207335"/>
                      </a:lnTo>
                      <a:lnTo>
                        <a:pt x="99989" y="165235"/>
                      </a:lnTo>
                      <a:cubicBezTo>
                        <a:pt x="101417" y="159139"/>
                        <a:pt x="106847" y="154853"/>
                        <a:pt x="113133" y="154853"/>
                      </a:cubicBezTo>
                      <a:lnTo>
                        <a:pt x="116943" y="154853"/>
                      </a:lnTo>
                      <a:cubicBezTo>
                        <a:pt x="121706" y="154853"/>
                        <a:pt x="126087" y="151900"/>
                        <a:pt x="127706" y="147328"/>
                      </a:cubicBezTo>
                      <a:lnTo>
                        <a:pt x="178094" y="9882"/>
                      </a:lnTo>
                      <a:cubicBezTo>
                        <a:pt x="178951" y="7596"/>
                        <a:pt x="177236" y="5215"/>
                        <a:pt x="174855" y="5215"/>
                      </a:cubicBezTo>
                      <a:lnTo>
                        <a:pt x="154662" y="5215"/>
                      </a:lnTo>
                      <a:cubicBezTo>
                        <a:pt x="127230" y="5215"/>
                        <a:pt x="102084" y="20550"/>
                        <a:pt x="89416" y="44839"/>
                      </a:cubicBezTo>
                      <a:lnTo>
                        <a:pt x="5215" y="20724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4" name="Google Shape;2494;p278"/>
                <p:cNvSpPr/>
                <p:nvPr/>
              </p:nvSpPr>
              <p:spPr>
                <a:xfrm>
                  <a:off x="3008106" y="-1951601"/>
                  <a:ext cx="180975" cy="209550"/>
                </a:xfrm>
                <a:custGeom>
                  <a:rect b="b" l="l" r="r" t="t"/>
                  <a:pathLst>
                    <a:path extrusionOk="0" h="209550" w="180975">
                      <a:moveTo>
                        <a:pt x="5215" y="5215"/>
                      </a:moveTo>
                      <a:lnTo>
                        <a:pt x="89987" y="5215"/>
                      </a:lnTo>
                      <a:lnTo>
                        <a:pt x="99989" y="47315"/>
                      </a:lnTo>
                      <a:cubicBezTo>
                        <a:pt x="101417" y="53411"/>
                        <a:pt x="106847" y="57697"/>
                        <a:pt x="113133" y="57697"/>
                      </a:cubicBezTo>
                      <a:lnTo>
                        <a:pt x="116943" y="57697"/>
                      </a:lnTo>
                      <a:cubicBezTo>
                        <a:pt x="121706" y="57697"/>
                        <a:pt x="126087" y="60650"/>
                        <a:pt x="127706" y="65222"/>
                      </a:cubicBezTo>
                      <a:lnTo>
                        <a:pt x="178094" y="202668"/>
                      </a:lnTo>
                      <a:cubicBezTo>
                        <a:pt x="178951" y="204954"/>
                        <a:pt x="177236" y="207335"/>
                        <a:pt x="174855" y="207335"/>
                      </a:cubicBezTo>
                      <a:lnTo>
                        <a:pt x="154662" y="207335"/>
                      </a:lnTo>
                      <a:cubicBezTo>
                        <a:pt x="127230" y="207335"/>
                        <a:pt x="102084" y="192000"/>
                        <a:pt x="89416" y="167711"/>
                      </a:cubicBezTo>
                      <a:lnTo>
                        <a:pt x="5215" y="531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495" name="Google Shape;2495;p278"/>
            <p:cNvGrpSpPr/>
            <p:nvPr/>
          </p:nvGrpSpPr>
          <p:grpSpPr>
            <a:xfrm>
              <a:off x="7950818" y="1497520"/>
              <a:ext cx="1057232" cy="522767"/>
              <a:chOff x="5830626" y="6195815"/>
              <a:chExt cx="1476375" cy="730020"/>
            </a:xfrm>
          </p:grpSpPr>
          <p:sp>
            <p:nvSpPr>
              <p:cNvPr id="2496" name="Google Shape;2496;p278"/>
              <p:cNvSpPr/>
              <p:nvPr/>
            </p:nvSpPr>
            <p:spPr>
              <a:xfrm>
                <a:off x="5915351" y="6817488"/>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7" name="Google Shape;2497;p278"/>
              <p:cNvSpPr/>
              <p:nvPr/>
            </p:nvSpPr>
            <p:spPr>
              <a:xfrm>
                <a:off x="5915351" y="676090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98" name="Google Shape;2498;p278"/>
              <p:cNvGrpSpPr/>
              <p:nvPr/>
            </p:nvGrpSpPr>
            <p:grpSpPr>
              <a:xfrm>
                <a:off x="5830626" y="6195814"/>
                <a:ext cx="1476375" cy="730020"/>
                <a:chOff x="5830626" y="6195815"/>
                <a:chExt cx="1476375" cy="730020"/>
              </a:xfrm>
            </p:grpSpPr>
            <p:sp>
              <p:nvSpPr>
                <p:cNvPr id="2499" name="Google Shape;2499;p278"/>
                <p:cNvSpPr/>
                <p:nvPr/>
              </p:nvSpPr>
              <p:spPr>
                <a:xfrm>
                  <a:off x="5830626" y="6268610"/>
                  <a:ext cx="1476375" cy="657225"/>
                </a:xfrm>
                <a:custGeom>
                  <a:rect b="b" l="l" r="r" t="t"/>
                  <a:pathLst>
                    <a:path extrusionOk="0" h="657225" w="1476375">
                      <a:moveTo>
                        <a:pt x="8215" y="8215"/>
                      </a:moveTo>
                      <a:lnTo>
                        <a:pt x="1476304" y="8215"/>
                      </a:lnTo>
                      <a:lnTo>
                        <a:pt x="1476304" y="650677"/>
                      </a:lnTo>
                      <a:lnTo>
                        <a:pt x="8215" y="650677"/>
                      </a:lnTo>
                      <a:close/>
                    </a:path>
                  </a:pathLst>
                </a:custGeom>
                <a:noFill/>
                <a:ln cap="flat" cmpd="sng" w="10950">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0" name="Google Shape;2500;p278"/>
                <p:cNvSpPr/>
                <p:nvPr/>
              </p:nvSpPr>
              <p:spPr>
                <a:xfrm>
                  <a:off x="5832126" y="6195815"/>
                  <a:ext cx="485775" cy="85725"/>
                </a:xfrm>
                <a:custGeom>
                  <a:rect b="b" l="l" r="r" t="t"/>
                  <a:pathLst>
                    <a:path extrusionOk="0" h="85725" w="485775">
                      <a:moveTo>
                        <a:pt x="391335" y="6715"/>
                      </a:moveTo>
                      <a:lnTo>
                        <a:pt x="6715" y="6715"/>
                      </a:lnTo>
                      <a:lnTo>
                        <a:pt x="6715" y="81010"/>
                      </a:lnTo>
                      <a:lnTo>
                        <a:pt x="480489" y="81010"/>
                      </a:lnTo>
                      <a:lnTo>
                        <a:pt x="391335" y="6715"/>
                      </a:lnTo>
                      <a:close/>
                    </a:path>
                  </a:pathLst>
                </a:custGeom>
                <a:solidFill>
                  <a:schemeClr val="lt1"/>
                </a:solid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1" name="Google Shape;2501;p278"/>
                <p:cNvSpPr/>
                <p:nvPr/>
              </p:nvSpPr>
              <p:spPr>
                <a:xfrm>
                  <a:off x="5915351" y="670423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2" name="Google Shape;2502;p278"/>
                <p:cNvSpPr/>
                <p:nvPr/>
              </p:nvSpPr>
              <p:spPr>
                <a:xfrm>
                  <a:off x="5915351" y="6647657"/>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3" name="Google Shape;2503;p278"/>
                <p:cNvSpPr/>
                <p:nvPr/>
              </p:nvSpPr>
              <p:spPr>
                <a:xfrm>
                  <a:off x="5915351" y="659107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4" name="Google Shape;2504;p278"/>
                <p:cNvSpPr/>
                <p:nvPr/>
              </p:nvSpPr>
              <p:spPr>
                <a:xfrm>
                  <a:off x="5915351" y="6534500"/>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5" name="Google Shape;2505;p278"/>
                <p:cNvSpPr/>
                <p:nvPr/>
              </p:nvSpPr>
              <p:spPr>
                <a:xfrm>
                  <a:off x="5915351" y="647782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6" name="Google Shape;2506;p278"/>
                <p:cNvSpPr/>
                <p:nvPr/>
              </p:nvSpPr>
              <p:spPr>
                <a:xfrm>
                  <a:off x="5915351" y="6421248"/>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7" name="Google Shape;2507;p278"/>
                <p:cNvSpPr/>
                <p:nvPr/>
              </p:nvSpPr>
              <p:spPr>
                <a:xfrm>
                  <a:off x="5915351" y="636466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8" name="Google Shape;2508;p278"/>
                <p:cNvSpPr/>
                <p:nvPr/>
              </p:nvSpPr>
              <p:spPr>
                <a:xfrm>
                  <a:off x="5926566" y="6413318"/>
                  <a:ext cx="1266825" cy="400050"/>
                </a:xfrm>
                <a:custGeom>
                  <a:rect b="b" l="l" r="r" t="t"/>
                  <a:pathLst>
                    <a:path extrusionOk="0" h="400050" w="1266825">
                      <a:moveTo>
                        <a:pt x="0" y="405956"/>
                      </a:moveTo>
                      <a:cubicBezTo>
                        <a:pt x="63722" y="405956"/>
                        <a:pt x="63722" y="233077"/>
                        <a:pt x="127445" y="233077"/>
                      </a:cubicBezTo>
                      <a:cubicBezTo>
                        <a:pt x="191167" y="233077"/>
                        <a:pt x="191167" y="296133"/>
                        <a:pt x="254984" y="296133"/>
                      </a:cubicBezTo>
                      <a:cubicBezTo>
                        <a:pt x="318802" y="296133"/>
                        <a:pt x="318707" y="96298"/>
                        <a:pt x="382429" y="96298"/>
                      </a:cubicBezTo>
                      <a:cubicBezTo>
                        <a:pt x="446151" y="96298"/>
                        <a:pt x="446151" y="279940"/>
                        <a:pt x="509873" y="279940"/>
                      </a:cubicBezTo>
                      <a:cubicBezTo>
                        <a:pt x="573596" y="279940"/>
                        <a:pt x="573596" y="0"/>
                        <a:pt x="637318" y="0"/>
                      </a:cubicBezTo>
                      <a:cubicBezTo>
                        <a:pt x="701040" y="0"/>
                        <a:pt x="701040" y="221075"/>
                        <a:pt x="764762" y="221075"/>
                      </a:cubicBezTo>
                      <a:cubicBezTo>
                        <a:pt x="828485" y="221075"/>
                        <a:pt x="828485" y="82010"/>
                        <a:pt x="892207" y="82010"/>
                      </a:cubicBezTo>
                      <a:cubicBezTo>
                        <a:pt x="955929" y="82010"/>
                        <a:pt x="955929" y="236029"/>
                        <a:pt x="1019746" y="236029"/>
                      </a:cubicBezTo>
                      <a:cubicBezTo>
                        <a:pt x="1083564" y="236029"/>
                        <a:pt x="1083469" y="128302"/>
                        <a:pt x="1147191" y="128302"/>
                      </a:cubicBezTo>
                      <a:cubicBezTo>
                        <a:pt x="1210913" y="128302"/>
                        <a:pt x="1211009" y="405765"/>
                        <a:pt x="1274731" y="405765"/>
                      </a:cubicBezTo>
                      <a:lnTo>
                        <a:pt x="0" y="405765"/>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09" name="Google Shape;2509;p278"/>
              <p:cNvGrpSpPr/>
              <p:nvPr/>
            </p:nvGrpSpPr>
            <p:grpSpPr>
              <a:xfrm>
                <a:off x="5830626" y="6195814"/>
                <a:ext cx="1476375" cy="730020"/>
                <a:chOff x="5830626" y="6195815"/>
                <a:chExt cx="1476375" cy="730020"/>
              </a:xfrm>
            </p:grpSpPr>
            <p:sp>
              <p:nvSpPr>
                <p:cNvPr id="2510" name="Google Shape;2510;p278"/>
                <p:cNvSpPr/>
                <p:nvPr/>
              </p:nvSpPr>
              <p:spPr>
                <a:xfrm>
                  <a:off x="5830626" y="6268610"/>
                  <a:ext cx="1476375" cy="657225"/>
                </a:xfrm>
                <a:custGeom>
                  <a:rect b="b" l="l" r="r" t="t"/>
                  <a:pathLst>
                    <a:path extrusionOk="0" h="657225" w="1476375">
                      <a:moveTo>
                        <a:pt x="8215" y="8215"/>
                      </a:moveTo>
                      <a:lnTo>
                        <a:pt x="1476304" y="8215"/>
                      </a:lnTo>
                      <a:lnTo>
                        <a:pt x="1476304" y="650677"/>
                      </a:lnTo>
                      <a:lnTo>
                        <a:pt x="8215" y="650677"/>
                      </a:lnTo>
                      <a:close/>
                    </a:path>
                  </a:pathLst>
                </a:custGeom>
                <a:noFill/>
                <a:ln cap="flat" cmpd="sng" w="10950">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1" name="Google Shape;2511;p278"/>
                <p:cNvSpPr/>
                <p:nvPr/>
              </p:nvSpPr>
              <p:spPr>
                <a:xfrm>
                  <a:off x="5832126" y="6195815"/>
                  <a:ext cx="485775" cy="85725"/>
                </a:xfrm>
                <a:custGeom>
                  <a:rect b="b" l="l" r="r" t="t"/>
                  <a:pathLst>
                    <a:path extrusionOk="0" h="85725" w="485775">
                      <a:moveTo>
                        <a:pt x="391335" y="6715"/>
                      </a:moveTo>
                      <a:lnTo>
                        <a:pt x="6715" y="6715"/>
                      </a:lnTo>
                      <a:lnTo>
                        <a:pt x="6715" y="81010"/>
                      </a:lnTo>
                      <a:lnTo>
                        <a:pt x="480489" y="81010"/>
                      </a:lnTo>
                      <a:lnTo>
                        <a:pt x="391335" y="6715"/>
                      </a:lnTo>
                      <a:close/>
                    </a:path>
                  </a:pathLst>
                </a:custGeom>
                <a:solidFill>
                  <a:schemeClr val="lt1"/>
                </a:solid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2" name="Google Shape;2512;p278"/>
                <p:cNvSpPr/>
                <p:nvPr/>
              </p:nvSpPr>
              <p:spPr>
                <a:xfrm>
                  <a:off x="5915351" y="670423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3" name="Google Shape;2513;p278"/>
                <p:cNvSpPr/>
                <p:nvPr/>
              </p:nvSpPr>
              <p:spPr>
                <a:xfrm>
                  <a:off x="5915351" y="6647657"/>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4" name="Google Shape;2514;p278"/>
                <p:cNvSpPr/>
                <p:nvPr/>
              </p:nvSpPr>
              <p:spPr>
                <a:xfrm>
                  <a:off x="5915351" y="659107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5" name="Google Shape;2515;p278"/>
                <p:cNvSpPr/>
                <p:nvPr/>
              </p:nvSpPr>
              <p:spPr>
                <a:xfrm>
                  <a:off x="5915351" y="6534500"/>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6" name="Google Shape;2516;p278"/>
                <p:cNvSpPr/>
                <p:nvPr/>
              </p:nvSpPr>
              <p:spPr>
                <a:xfrm>
                  <a:off x="5915351" y="647782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7" name="Google Shape;2517;p278"/>
                <p:cNvSpPr/>
                <p:nvPr/>
              </p:nvSpPr>
              <p:spPr>
                <a:xfrm>
                  <a:off x="5915351" y="6421248"/>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8" name="Google Shape;2518;p278"/>
                <p:cNvSpPr/>
                <p:nvPr/>
              </p:nvSpPr>
              <p:spPr>
                <a:xfrm>
                  <a:off x="5915351" y="636466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9" name="Google Shape;2519;p278"/>
                <p:cNvSpPr/>
                <p:nvPr/>
              </p:nvSpPr>
              <p:spPr>
                <a:xfrm>
                  <a:off x="5926566" y="6413318"/>
                  <a:ext cx="1266825" cy="400050"/>
                </a:xfrm>
                <a:custGeom>
                  <a:rect b="b" l="l" r="r" t="t"/>
                  <a:pathLst>
                    <a:path extrusionOk="0" h="400050" w="1266825">
                      <a:moveTo>
                        <a:pt x="0" y="405956"/>
                      </a:moveTo>
                      <a:cubicBezTo>
                        <a:pt x="63722" y="405956"/>
                        <a:pt x="63722" y="233077"/>
                        <a:pt x="127445" y="233077"/>
                      </a:cubicBezTo>
                      <a:cubicBezTo>
                        <a:pt x="191167" y="233077"/>
                        <a:pt x="191167" y="296133"/>
                        <a:pt x="254984" y="296133"/>
                      </a:cubicBezTo>
                      <a:cubicBezTo>
                        <a:pt x="318802" y="296133"/>
                        <a:pt x="318707" y="96298"/>
                        <a:pt x="382429" y="96298"/>
                      </a:cubicBezTo>
                      <a:cubicBezTo>
                        <a:pt x="446151" y="96298"/>
                        <a:pt x="446151" y="279940"/>
                        <a:pt x="509873" y="279940"/>
                      </a:cubicBezTo>
                      <a:cubicBezTo>
                        <a:pt x="573596" y="279940"/>
                        <a:pt x="573596" y="0"/>
                        <a:pt x="637318" y="0"/>
                      </a:cubicBezTo>
                      <a:cubicBezTo>
                        <a:pt x="701040" y="0"/>
                        <a:pt x="701040" y="221075"/>
                        <a:pt x="764762" y="221075"/>
                      </a:cubicBezTo>
                      <a:cubicBezTo>
                        <a:pt x="828485" y="221075"/>
                        <a:pt x="828485" y="82010"/>
                        <a:pt x="892207" y="82010"/>
                      </a:cubicBezTo>
                      <a:cubicBezTo>
                        <a:pt x="955929" y="82010"/>
                        <a:pt x="955929" y="236029"/>
                        <a:pt x="1019746" y="236029"/>
                      </a:cubicBezTo>
                      <a:cubicBezTo>
                        <a:pt x="1083564" y="236029"/>
                        <a:pt x="1083469" y="128302"/>
                        <a:pt x="1147191" y="128302"/>
                      </a:cubicBezTo>
                      <a:cubicBezTo>
                        <a:pt x="1210913" y="128302"/>
                        <a:pt x="1211009" y="405765"/>
                        <a:pt x="1274731" y="405765"/>
                      </a:cubicBezTo>
                      <a:lnTo>
                        <a:pt x="0" y="405765"/>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20" name="Google Shape;2520;p278"/>
            <p:cNvGrpSpPr/>
            <p:nvPr/>
          </p:nvGrpSpPr>
          <p:grpSpPr>
            <a:xfrm>
              <a:off x="5348780" y="1526102"/>
              <a:ext cx="783861" cy="69189"/>
              <a:chOff x="3311739" y="-1135630"/>
              <a:chExt cx="647605" cy="57163"/>
            </a:xfrm>
          </p:grpSpPr>
          <p:grpSp>
            <p:nvGrpSpPr>
              <p:cNvPr id="2521" name="Google Shape;2521;p278"/>
              <p:cNvGrpSpPr/>
              <p:nvPr/>
            </p:nvGrpSpPr>
            <p:grpSpPr>
              <a:xfrm>
                <a:off x="3311739" y="-1135618"/>
                <a:ext cx="647605" cy="57150"/>
                <a:chOff x="3311739" y="-1135618"/>
                <a:chExt cx="647605" cy="57150"/>
              </a:xfrm>
            </p:grpSpPr>
            <p:sp>
              <p:nvSpPr>
                <p:cNvPr id="2522" name="Google Shape;2522;p278"/>
                <p:cNvSpPr/>
                <p:nvPr/>
              </p:nvSpPr>
              <p:spPr>
                <a:xfrm>
                  <a:off x="3321169" y="-1113329"/>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3" name="Google Shape;2523;p278"/>
                <p:cNvSpPr/>
                <p:nvPr/>
              </p:nvSpPr>
              <p:spPr>
                <a:xfrm>
                  <a:off x="3311739" y="-1122854"/>
                  <a:ext cx="447675" cy="28575"/>
                </a:xfrm>
                <a:custGeom>
                  <a:rect b="b" l="l" r="r" t="t"/>
                  <a:pathLst>
                    <a:path extrusionOk="0" h="28575" w="447675">
                      <a:moveTo>
                        <a:pt x="436817" y="28575"/>
                      </a:moveTo>
                      <a:lnTo>
                        <a:pt x="14288" y="28575"/>
                      </a:lnTo>
                      <a:cubicBezTo>
                        <a:pt x="6382" y="28575"/>
                        <a:pt x="0" y="22193"/>
                        <a:pt x="0" y="14288"/>
                      </a:cubicBezTo>
                      <a:cubicBezTo>
                        <a:pt x="0" y="6382"/>
                        <a:pt x="6382" y="0"/>
                        <a:pt x="14288" y="0"/>
                      </a:cubicBezTo>
                      <a:lnTo>
                        <a:pt x="436817" y="0"/>
                      </a:lnTo>
                      <a:cubicBezTo>
                        <a:pt x="444722" y="0"/>
                        <a:pt x="451104" y="6382"/>
                        <a:pt x="451104" y="14288"/>
                      </a:cubicBezTo>
                      <a:cubicBezTo>
                        <a:pt x="451104" y="22193"/>
                        <a:pt x="444722" y="28575"/>
                        <a:pt x="436817"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4" name="Google Shape;2524;p278"/>
                <p:cNvSpPr/>
                <p:nvPr/>
              </p:nvSpPr>
              <p:spPr>
                <a:xfrm>
                  <a:off x="3719981" y="-1135618"/>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25" name="Google Shape;2525;p278"/>
              <p:cNvGrpSpPr/>
              <p:nvPr/>
            </p:nvGrpSpPr>
            <p:grpSpPr>
              <a:xfrm>
                <a:off x="3311739" y="-1135630"/>
                <a:ext cx="647605" cy="57150"/>
                <a:chOff x="3311739" y="-1135618"/>
                <a:chExt cx="647605" cy="57150"/>
              </a:xfrm>
            </p:grpSpPr>
            <p:sp>
              <p:nvSpPr>
                <p:cNvPr id="2526" name="Google Shape;2526;p278"/>
                <p:cNvSpPr/>
                <p:nvPr/>
              </p:nvSpPr>
              <p:spPr>
                <a:xfrm>
                  <a:off x="3321169" y="-1113329"/>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7" name="Google Shape;2527;p278"/>
                <p:cNvSpPr/>
                <p:nvPr/>
              </p:nvSpPr>
              <p:spPr>
                <a:xfrm>
                  <a:off x="3311739" y="-1122854"/>
                  <a:ext cx="447675" cy="28575"/>
                </a:xfrm>
                <a:custGeom>
                  <a:rect b="b" l="l" r="r" t="t"/>
                  <a:pathLst>
                    <a:path extrusionOk="0" h="28575" w="447675">
                      <a:moveTo>
                        <a:pt x="436817" y="28575"/>
                      </a:moveTo>
                      <a:lnTo>
                        <a:pt x="14288" y="28575"/>
                      </a:lnTo>
                      <a:cubicBezTo>
                        <a:pt x="6382" y="28575"/>
                        <a:pt x="0" y="22193"/>
                        <a:pt x="0" y="14288"/>
                      </a:cubicBezTo>
                      <a:cubicBezTo>
                        <a:pt x="0" y="6382"/>
                        <a:pt x="6382" y="0"/>
                        <a:pt x="14288" y="0"/>
                      </a:cubicBezTo>
                      <a:lnTo>
                        <a:pt x="436817" y="0"/>
                      </a:lnTo>
                      <a:cubicBezTo>
                        <a:pt x="444722" y="0"/>
                        <a:pt x="451104" y="6382"/>
                        <a:pt x="451104" y="14288"/>
                      </a:cubicBezTo>
                      <a:cubicBezTo>
                        <a:pt x="451104" y="22193"/>
                        <a:pt x="444722" y="28575"/>
                        <a:pt x="436817"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8" name="Google Shape;2528;p278"/>
                <p:cNvSpPr/>
                <p:nvPr/>
              </p:nvSpPr>
              <p:spPr>
                <a:xfrm>
                  <a:off x="3719981" y="-1135618"/>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29" name="Google Shape;2529;p278"/>
            <p:cNvGrpSpPr/>
            <p:nvPr/>
          </p:nvGrpSpPr>
          <p:grpSpPr>
            <a:xfrm>
              <a:off x="5348690" y="1883518"/>
              <a:ext cx="783976" cy="69174"/>
              <a:chOff x="2501066" y="-840343"/>
              <a:chExt cx="647700" cy="57150"/>
            </a:xfrm>
          </p:grpSpPr>
          <p:grpSp>
            <p:nvGrpSpPr>
              <p:cNvPr id="2530" name="Google Shape;2530;p278"/>
              <p:cNvGrpSpPr/>
              <p:nvPr/>
            </p:nvGrpSpPr>
            <p:grpSpPr>
              <a:xfrm>
                <a:off x="2501066" y="-840343"/>
                <a:ext cx="647700" cy="57150"/>
                <a:chOff x="2501066" y="-840343"/>
                <a:chExt cx="647700" cy="57150"/>
              </a:xfrm>
            </p:grpSpPr>
            <p:sp>
              <p:nvSpPr>
                <p:cNvPr id="2531" name="Google Shape;2531;p278"/>
                <p:cNvSpPr/>
                <p:nvPr/>
              </p:nvSpPr>
              <p:spPr>
                <a:xfrm>
                  <a:off x="2510591" y="-818054"/>
                  <a:ext cx="638175" cy="9525"/>
                </a:xfrm>
                <a:custGeom>
                  <a:rect b="b" l="l" r="r" t="t"/>
                  <a:pathLst>
                    <a:path extrusionOk="0" h="9525" w="638175">
                      <a:moveTo>
                        <a:pt x="635127" y="9525"/>
                      </a:moveTo>
                      <a:lnTo>
                        <a:pt x="4763" y="9525"/>
                      </a:lnTo>
                      <a:cubicBezTo>
                        <a:pt x="2095" y="9525"/>
                        <a:pt x="0" y="7429"/>
                        <a:pt x="0" y="4763"/>
                      </a:cubicBezTo>
                      <a:cubicBezTo>
                        <a:pt x="0" y="2096"/>
                        <a:pt x="2095"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2" name="Google Shape;2532;p278"/>
                <p:cNvSpPr/>
                <p:nvPr/>
              </p:nvSpPr>
              <p:spPr>
                <a:xfrm>
                  <a:off x="2501066" y="-827579"/>
                  <a:ext cx="276225" cy="28575"/>
                </a:xfrm>
                <a:custGeom>
                  <a:rect b="b" l="l" r="r" t="t"/>
                  <a:pathLst>
                    <a:path extrusionOk="0" h="28575" w="276225">
                      <a:moveTo>
                        <a:pt x="266605" y="28575"/>
                      </a:moveTo>
                      <a:lnTo>
                        <a:pt x="14288" y="28575"/>
                      </a:lnTo>
                      <a:cubicBezTo>
                        <a:pt x="6382" y="28575"/>
                        <a:pt x="0" y="22193"/>
                        <a:pt x="0" y="14288"/>
                      </a:cubicBezTo>
                      <a:cubicBezTo>
                        <a:pt x="0" y="6382"/>
                        <a:pt x="6382" y="0"/>
                        <a:pt x="14288" y="0"/>
                      </a:cubicBezTo>
                      <a:lnTo>
                        <a:pt x="266605" y="0"/>
                      </a:lnTo>
                      <a:cubicBezTo>
                        <a:pt x="274510" y="0"/>
                        <a:pt x="280892" y="6382"/>
                        <a:pt x="280892" y="14288"/>
                      </a:cubicBezTo>
                      <a:cubicBezTo>
                        <a:pt x="280892" y="22193"/>
                        <a:pt x="274510" y="28575"/>
                        <a:pt x="266605"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3" name="Google Shape;2533;p278"/>
                <p:cNvSpPr/>
                <p:nvPr/>
              </p:nvSpPr>
              <p:spPr>
                <a:xfrm>
                  <a:off x="2739096" y="-840343"/>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34" name="Google Shape;2534;p278"/>
              <p:cNvGrpSpPr/>
              <p:nvPr/>
            </p:nvGrpSpPr>
            <p:grpSpPr>
              <a:xfrm>
                <a:off x="2501066" y="-840343"/>
                <a:ext cx="647700" cy="57150"/>
                <a:chOff x="2501066" y="-840343"/>
                <a:chExt cx="647700" cy="57150"/>
              </a:xfrm>
            </p:grpSpPr>
            <p:sp>
              <p:nvSpPr>
                <p:cNvPr id="2535" name="Google Shape;2535;p278"/>
                <p:cNvSpPr/>
                <p:nvPr/>
              </p:nvSpPr>
              <p:spPr>
                <a:xfrm>
                  <a:off x="2510591" y="-818054"/>
                  <a:ext cx="638175" cy="9525"/>
                </a:xfrm>
                <a:custGeom>
                  <a:rect b="b" l="l" r="r" t="t"/>
                  <a:pathLst>
                    <a:path extrusionOk="0" h="9525" w="638175">
                      <a:moveTo>
                        <a:pt x="635127" y="9525"/>
                      </a:moveTo>
                      <a:lnTo>
                        <a:pt x="4763" y="9525"/>
                      </a:lnTo>
                      <a:cubicBezTo>
                        <a:pt x="2095" y="9525"/>
                        <a:pt x="0" y="7429"/>
                        <a:pt x="0" y="4763"/>
                      </a:cubicBezTo>
                      <a:cubicBezTo>
                        <a:pt x="0" y="2096"/>
                        <a:pt x="2095"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6" name="Google Shape;2536;p278"/>
                <p:cNvSpPr/>
                <p:nvPr/>
              </p:nvSpPr>
              <p:spPr>
                <a:xfrm>
                  <a:off x="2501066" y="-827579"/>
                  <a:ext cx="276225" cy="28575"/>
                </a:xfrm>
                <a:custGeom>
                  <a:rect b="b" l="l" r="r" t="t"/>
                  <a:pathLst>
                    <a:path extrusionOk="0" h="28575" w="276225">
                      <a:moveTo>
                        <a:pt x="266605" y="28575"/>
                      </a:moveTo>
                      <a:lnTo>
                        <a:pt x="14288" y="28575"/>
                      </a:lnTo>
                      <a:cubicBezTo>
                        <a:pt x="6382" y="28575"/>
                        <a:pt x="0" y="22193"/>
                        <a:pt x="0" y="14288"/>
                      </a:cubicBezTo>
                      <a:cubicBezTo>
                        <a:pt x="0" y="6382"/>
                        <a:pt x="6382" y="0"/>
                        <a:pt x="14288" y="0"/>
                      </a:cubicBezTo>
                      <a:lnTo>
                        <a:pt x="266605" y="0"/>
                      </a:lnTo>
                      <a:cubicBezTo>
                        <a:pt x="274510" y="0"/>
                        <a:pt x="280892" y="6382"/>
                        <a:pt x="280892" y="14288"/>
                      </a:cubicBezTo>
                      <a:cubicBezTo>
                        <a:pt x="280892" y="22193"/>
                        <a:pt x="274510" y="28575"/>
                        <a:pt x="266605"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7" name="Google Shape;2537;p278"/>
                <p:cNvSpPr/>
                <p:nvPr/>
              </p:nvSpPr>
              <p:spPr>
                <a:xfrm>
                  <a:off x="2739096" y="-840343"/>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38" name="Google Shape;2538;p278"/>
            <p:cNvGrpSpPr/>
            <p:nvPr/>
          </p:nvGrpSpPr>
          <p:grpSpPr>
            <a:xfrm>
              <a:off x="5348755" y="1704818"/>
              <a:ext cx="783976" cy="69174"/>
              <a:chOff x="4122316" y="-840343"/>
              <a:chExt cx="647700" cy="57150"/>
            </a:xfrm>
          </p:grpSpPr>
          <p:grpSp>
            <p:nvGrpSpPr>
              <p:cNvPr id="2539" name="Google Shape;2539;p278"/>
              <p:cNvGrpSpPr/>
              <p:nvPr/>
            </p:nvGrpSpPr>
            <p:grpSpPr>
              <a:xfrm>
                <a:off x="4122316" y="-840343"/>
                <a:ext cx="647700" cy="57150"/>
                <a:chOff x="4122316" y="-840343"/>
                <a:chExt cx="647700" cy="57150"/>
              </a:xfrm>
            </p:grpSpPr>
            <p:sp>
              <p:nvSpPr>
                <p:cNvPr id="2540" name="Google Shape;2540;p278"/>
                <p:cNvSpPr/>
                <p:nvPr/>
              </p:nvSpPr>
              <p:spPr>
                <a:xfrm>
                  <a:off x="4131841" y="-818054"/>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1" name="Google Shape;2541;p278"/>
                <p:cNvSpPr/>
                <p:nvPr/>
              </p:nvSpPr>
              <p:spPr>
                <a:xfrm>
                  <a:off x="4122316" y="-827579"/>
                  <a:ext cx="390525" cy="28575"/>
                </a:xfrm>
                <a:custGeom>
                  <a:rect b="b" l="l" r="r" t="t"/>
                  <a:pathLst>
                    <a:path extrusionOk="0" h="28575" w="390525">
                      <a:moveTo>
                        <a:pt x="377571" y="28575"/>
                      </a:moveTo>
                      <a:lnTo>
                        <a:pt x="14288" y="28575"/>
                      </a:lnTo>
                      <a:cubicBezTo>
                        <a:pt x="6382" y="28575"/>
                        <a:pt x="0" y="22193"/>
                        <a:pt x="0" y="14288"/>
                      </a:cubicBezTo>
                      <a:cubicBezTo>
                        <a:pt x="0" y="6382"/>
                        <a:pt x="6382" y="0"/>
                        <a:pt x="14288" y="0"/>
                      </a:cubicBezTo>
                      <a:lnTo>
                        <a:pt x="377571" y="0"/>
                      </a:lnTo>
                      <a:cubicBezTo>
                        <a:pt x="385477" y="0"/>
                        <a:pt x="391859" y="6382"/>
                        <a:pt x="391859" y="14288"/>
                      </a:cubicBezTo>
                      <a:cubicBezTo>
                        <a:pt x="391859" y="22193"/>
                        <a:pt x="385477" y="28575"/>
                        <a:pt x="377571"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2" name="Google Shape;2542;p278"/>
                <p:cNvSpPr/>
                <p:nvPr/>
              </p:nvSpPr>
              <p:spPr>
                <a:xfrm>
                  <a:off x="4473408" y="-840343"/>
                  <a:ext cx="57150" cy="57150"/>
                </a:xfrm>
                <a:custGeom>
                  <a:rect b="b" l="l" r="r" t="t"/>
                  <a:pathLst>
                    <a:path extrusionOk="0" h="57150" w="57150">
                      <a:moveTo>
                        <a:pt x="57150" y="28575"/>
                      </a:moveTo>
                      <a:cubicBezTo>
                        <a:pt x="57150" y="44357"/>
                        <a:pt x="44357" y="57150"/>
                        <a:pt x="28575" y="57150"/>
                      </a:cubicBezTo>
                      <a:cubicBezTo>
                        <a:pt x="12794" y="57150"/>
                        <a:pt x="0" y="44357"/>
                        <a:pt x="0" y="28575"/>
                      </a:cubicBezTo>
                      <a:cubicBezTo>
                        <a:pt x="0" y="12793"/>
                        <a:pt x="12794"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43" name="Google Shape;2543;p278"/>
              <p:cNvGrpSpPr/>
              <p:nvPr/>
            </p:nvGrpSpPr>
            <p:grpSpPr>
              <a:xfrm>
                <a:off x="4122316" y="-840343"/>
                <a:ext cx="647700" cy="57150"/>
                <a:chOff x="4122316" y="-840343"/>
                <a:chExt cx="647700" cy="57150"/>
              </a:xfrm>
            </p:grpSpPr>
            <p:sp>
              <p:nvSpPr>
                <p:cNvPr id="2544" name="Google Shape;2544;p278"/>
                <p:cNvSpPr/>
                <p:nvPr/>
              </p:nvSpPr>
              <p:spPr>
                <a:xfrm>
                  <a:off x="4131841" y="-818054"/>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5" name="Google Shape;2545;p278"/>
                <p:cNvSpPr/>
                <p:nvPr/>
              </p:nvSpPr>
              <p:spPr>
                <a:xfrm>
                  <a:off x="4122316" y="-827579"/>
                  <a:ext cx="390525" cy="28575"/>
                </a:xfrm>
                <a:custGeom>
                  <a:rect b="b" l="l" r="r" t="t"/>
                  <a:pathLst>
                    <a:path extrusionOk="0" h="28575" w="390525">
                      <a:moveTo>
                        <a:pt x="377571" y="28575"/>
                      </a:moveTo>
                      <a:lnTo>
                        <a:pt x="14288" y="28575"/>
                      </a:lnTo>
                      <a:cubicBezTo>
                        <a:pt x="6382" y="28575"/>
                        <a:pt x="0" y="22193"/>
                        <a:pt x="0" y="14288"/>
                      </a:cubicBezTo>
                      <a:cubicBezTo>
                        <a:pt x="0" y="6382"/>
                        <a:pt x="6382" y="0"/>
                        <a:pt x="14288" y="0"/>
                      </a:cubicBezTo>
                      <a:lnTo>
                        <a:pt x="377571" y="0"/>
                      </a:lnTo>
                      <a:cubicBezTo>
                        <a:pt x="385477" y="0"/>
                        <a:pt x="391859" y="6382"/>
                        <a:pt x="391859" y="14288"/>
                      </a:cubicBezTo>
                      <a:cubicBezTo>
                        <a:pt x="391859" y="22193"/>
                        <a:pt x="385477" y="28575"/>
                        <a:pt x="377571"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6" name="Google Shape;2546;p278"/>
                <p:cNvSpPr/>
                <p:nvPr/>
              </p:nvSpPr>
              <p:spPr>
                <a:xfrm>
                  <a:off x="4473408" y="-840343"/>
                  <a:ext cx="57150" cy="57150"/>
                </a:xfrm>
                <a:custGeom>
                  <a:rect b="b" l="l" r="r" t="t"/>
                  <a:pathLst>
                    <a:path extrusionOk="0" h="57150" w="57150">
                      <a:moveTo>
                        <a:pt x="57150" y="28575"/>
                      </a:moveTo>
                      <a:cubicBezTo>
                        <a:pt x="57150" y="44357"/>
                        <a:pt x="44357" y="57150"/>
                        <a:pt x="28575" y="57150"/>
                      </a:cubicBezTo>
                      <a:cubicBezTo>
                        <a:pt x="12794" y="57150"/>
                        <a:pt x="0" y="44357"/>
                        <a:pt x="0" y="28575"/>
                      </a:cubicBezTo>
                      <a:cubicBezTo>
                        <a:pt x="0" y="12793"/>
                        <a:pt x="12794"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47" name="Google Shape;2547;p278"/>
            <p:cNvGrpSpPr/>
            <p:nvPr/>
          </p:nvGrpSpPr>
          <p:grpSpPr>
            <a:xfrm>
              <a:off x="6844488" y="714128"/>
              <a:ext cx="502936" cy="559921"/>
              <a:chOff x="546822" y="-3050905"/>
              <a:chExt cx="753237" cy="838581"/>
            </a:xfrm>
          </p:grpSpPr>
          <p:grpSp>
            <p:nvGrpSpPr>
              <p:cNvPr id="2548" name="Google Shape;2548;p278"/>
              <p:cNvGrpSpPr/>
              <p:nvPr/>
            </p:nvGrpSpPr>
            <p:grpSpPr>
              <a:xfrm>
                <a:off x="546822" y="-2736866"/>
                <a:ext cx="95250" cy="524161"/>
                <a:chOff x="546822" y="-2736866"/>
                <a:chExt cx="95250" cy="524161"/>
              </a:xfrm>
            </p:grpSpPr>
            <p:sp>
              <p:nvSpPr>
                <p:cNvPr id="2549" name="Google Shape;2549;p278"/>
                <p:cNvSpPr/>
                <p:nvPr/>
              </p:nvSpPr>
              <p:spPr>
                <a:xfrm>
                  <a:off x="546822" y="-2736866"/>
                  <a:ext cx="95250" cy="523875"/>
                </a:xfrm>
                <a:custGeom>
                  <a:rect b="b" l="l" r="r" t="t"/>
                  <a:pathLst>
                    <a:path extrusionOk="0" h="523875" w="95250">
                      <a:moveTo>
                        <a:pt x="104108" y="525304"/>
                      </a:moveTo>
                      <a:lnTo>
                        <a:pt x="0" y="525304"/>
                      </a:lnTo>
                      <a:lnTo>
                        <a:pt x="0" y="512445"/>
                      </a:lnTo>
                      <a:lnTo>
                        <a:pt x="104108" y="512445"/>
                      </a:lnTo>
                      <a:lnTo>
                        <a:pt x="104108" y="525304"/>
                      </a:lnTo>
                      <a:close/>
                      <a:moveTo>
                        <a:pt x="104108" y="499682"/>
                      </a:moveTo>
                      <a:lnTo>
                        <a:pt x="0" y="499682"/>
                      </a:lnTo>
                      <a:lnTo>
                        <a:pt x="0" y="486823"/>
                      </a:lnTo>
                      <a:lnTo>
                        <a:pt x="104108" y="486823"/>
                      </a:lnTo>
                      <a:lnTo>
                        <a:pt x="104108" y="499682"/>
                      </a:lnTo>
                      <a:close/>
                      <a:moveTo>
                        <a:pt x="104108" y="474059"/>
                      </a:moveTo>
                      <a:lnTo>
                        <a:pt x="0" y="474059"/>
                      </a:lnTo>
                      <a:lnTo>
                        <a:pt x="0" y="461201"/>
                      </a:lnTo>
                      <a:lnTo>
                        <a:pt x="104108" y="461201"/>
                      </a:lnTo>
                      <a:lnTo>
                        <a:pt x="104108" y="474059"/>
                      </a:lnTo>
                      <a:close/>
                      <a:moveTo>
                        <a:pt x="104108" y="448437"/>
                      </a:moveTo>
                      <a:lnTo>
                        <a:pt x="0" y="448437"/>
                      </a:lnTo>
                      <a:lnTo>
                        <a:pt x="0" y="435578"/>
                      </a:lnTo>
                      <a:lnTo>
                        <a:pt x="104108" y="435578"/>
                      </a:lnTo>
                      <a:lnTo>
                        <a:pt x="104108" y="448437"/>
                      </a:lnTo>
                      <a:close/>
                      <a:moveTo>
                        <a:pt x="104108" y="422815"/>
                      </a:moveTo>
                      <a:lnTo>
                        <a:pt x="0" y="422815"/>
                      </a:lnTo>
                      <a:lnTo>
                        <a:pt x="0" y="409956"/>
                      </a:lnTo>
                      <a:lnTo>
                        <a:pt x="104108" y="409956"/>
                      </a:lnTo>
                      <a:lnTo>
                        <a:pt x="104108" y="422815"/>
                      </a:lnTo>
                      <a:close/>
                      <a:moveTo>
                        <a:pt x="104108" y="397193"/>
                      </a:moveTo>
                      <a:lnTo>
                        <a:pt x="0" y="397193"/>
                      </a:lnTo>
                      <a:lnTo>
                        <a:pt x="0" y="384334"/>
                      </a:lnTo>
                      <a:lnTo>
                        <a:pt x="104108" y="384334"/>
                      </a:lnTo>
                      <a:lnTo>
                        <a:pt x="104108" y="397193"/>
                      </a:lnTo>
                      <a:close/>
                      <a:moveTo>
                        <a:pt x="104108" y="371570"/>
                      </a:moveTo>
                      <a:lnTo>
                        <a:pt x="0" y="371570"/>
                      </a:lnTo>
                      <a:lnTo>
                        <a:pt x="0" y="358712"/>
                      </a:lnTo>
                      <a:lnTo>
                        <a:pt x="104108" y="358712"/>
                      </a:lnTo>
                      <a:lnTo>
                        <a:pt x="104108" y="371570"/>
                      </a:lnTo>
                      <a:close/>
                      <a:moveTo>
                        <a:pt x="104108" y="345948"/>
                      </a:moveTo>
                      <a:lnTo>
                        <a:pt x="0" y="345948"/>
                      </a:lnTo>
                      <a:lnTo>
                        <a:pt x="0" y="333089"/>
                      </a:lnTo>
                      <a:lnTo>
                        <a:pt x="104108" y="333089"/>
                      </a:lnTo>
                      <a:lnTo>
                        <a:pt x="104108" y="345948"/>
                      </a:lnTo>
                      <a:close/>
                      <a:moveTo>
                        <a:pt x="104108" y="320326"/>
                      </a:moveTo>
                      <a:lnTo>
                        <a:pt x="0" y="320326"/>
                      </a:lnTo>
                      <a:lnTo>
                        <a:pt x="0" y="307467"/>
                      </a:lnTo>
                      <a:lnTo>
                        <a:pt x="104108" y="307467"/>
                      </a:lnTo>
                      <a:lnTo>
                        <a:pt x="104108" y="320326"/>
                      </a:lnTo>
                      <a:close/>
                      <a:moveTo>
                        <a:pt x="104108" y="294704"/>
                      </a:moveTo>
                      <a:lnTo>
                        <a:pt x="0" y="294704"/>
                      </a:lnTo>
                      <a:lnTo>
                        <a:pt x="0" y="281845"/>
                      </a:lnTo>
                      <a:lnTo>
                        <a:pt x="104108" y="281845"/>
                      </a:lnTo>
                      <a:lnTo>
                        <a:pt x="104108" y="294704"/>
                      </a:lnTo>
                      <a:close/>
                      <a:moveTo>
                        <a:pt x="104108" y="269081"/>
                      </a:moveTo>
                      <a:lnTo>
                        <a:pt x="0" y="269081"/>
                      </a:lnTo>
                      <a:lnTo>
                        <a:pt x="0" y="256223"/>
                      </a:lnTo>
                      <a:lnTo>
                        <a:pt x="104108" y="256223"/>
                      </a:lnTo>
                      <a:lnTo>
                        <a:pt x="104108" y="269081"/>
                      </a:lnTo>
                      <a:close/>
                      <a:moveTo>
                        <a:pt x="104108" y="243459"/>
                      </a:moveTo>
                      <a:lnTo>
                        <a:pt x="0" y="243459"/>
                      </a:lnTo>
                      <a:lnTo>
                        <a:pt x="0" y="230600"/>
                      </a:lnTo>
                      <a:lnTo>
                        <a:pt x="104108" y="230600"/>
                      </a:lnTo>
                      <a:lnTo>
                        <a:pt x="104108" y="243459"/>
                      </a:lnTo>
                      <a:close/>
                      <a:moveTo>
                        <a:pt x="104108" y="217837"/>
                      </a:moveTo>
                      <a:lnTo>
                        <a:pt x="0" y="217837"/>
                      </a:lnTo>
                      <a:lnTo>
                        <a:pt x="0" y="204978"/>
                      </a:lnTo>
                      <a:lnTo>
                        <a:pt x="104108" y="204978"/>
                      </a:lnTo>
                      <a:lnTo>
                        <a:pt x="104108" y="217837"/>
                      </a:lnTo>
                      <a:close/>
                      <a:moveTo>
                        <a:pt x="104108" y="192215"/>
                      </a:moveTo>
                      <a:lnTo>
                        <a:pt x="0" y="192215"/>
                      </a:lnTo>
                      <a:lnTo>
                        <a:pt x="0" y="179356"/>
                      </a:lnTo>
                      <a:lnTo>
                        <a:pt x="104108" y="179356"/>
                      </a:lnTo>
                      <a:lnTo>
                        <a:pt x="104108" y="192215"/>
                      </a:lnTo>
                      <a:close/>
                      <a:moveTo>
                        <a:pt x="104108" y="166592"/>
                      </a:moveTo>
                      <a:lnTo>
                        <a:pt x="0" y="166592"/>
                      </a:lnTo>
                      <a:lnTo>
                        <a:pt x="0" y="153734"/>
                      </a:lnTo>
                      <a:lnTo>
                        <a:pt x="104108" y="153734"/>
                      </a:lnTo>
                      <a:lnTo>
                        <a:pt x="104108" y="166592"/>
                      </a:lnTo>
                      <a:close/>
                      <a:moveTo>
                        <a:pt x="104108" y="140970"/>
                      </a:moveTo>
                      <a:lnTo>
                        <a:pt x="0" y="140970"/>
                      </a:lnTo>
                      <a:lnTo>
                        <a:pt x="0" y="128111"/>
                      </a:lnTo>
                      <a:lnTo>
                        <a:pt x="104108" y="128111"/>
                      </a:lnTo>
                      <a:lnTo>
                        <a:pt x="104108" y="140970"/>
                      </a:lnTo>
                      <a:close/>
                      <a:moveTo>
                        <a:pt x="104108" y="115348"/>
                      </a:moveTo>
                      <a:lnTo>
                        <a:pt x="0" y="115348"/>
                      </a:lnTo>
                      <a:lnTo>
                        <a:pt x="0" y="102489"/>
                      </a:lnTo>
                      <a:lnTo>
                        <a:pt x="104108" y="102489"/>
                      </a:lnTo>
                      <a:lnTo>
                        <a:pt x="104108" y="115348"/>
                      </a:lnTo>
                      <a:close/>
                      <a:moveTo>
                        <a:pt x="104108" y="89726"/>
                      </a:moveTo>
                      <a:lnTo>
                        <a:pt x="0" y="89726"/>
                      </a:lnTo>
                      <a:lnTo>
                        <a:pt x="0" y="76867"/>
                      </a:lnTo>
                      <a:lnTo>
                        <a:pt x="104108" y="76867"/>
                      </a:lnTo>
                      <a:lnTo>
                        <a:pt x="104108" y="89726"/>
                      </a:lnTo>
                      <a:close/>
                      <a:moveTo>
                        <a:pt x="104108" y="64103"/>
                      </a:moveTo>
                      <a:lnTo>
                        <a:pt x="0" y="64103"/>
                      </a:lnTo>
                      <a:lnTo>
                        <a:pt x="0" y="51245"/>
                      </a:lnTo>
                      <a:lnTo>
                        <a:pt x="104108" y="51245"/>
                      </a:lnTo>
                      <a:lnTo>
                        <a:pt x="104108" y="64103"/>
                      </a:lnTo>
                      <a:close/>
                      <a:moveTo>
                        <a:pt x="104108" y="38481"/>
                      </a:moveTo>
                      <a:lnTo>
                        <a:pt x="0" y="38481"/>
                      </a:lnTo>
                      <a:lnTo>
                        <a:pt x="0" y="25622"/>
                      </a:lnTo>
                      <a:lnTo>
                        <a:pt x="104108" y="25622"/>
                      </a:lnTo>
                      <a:lnTo>
                        <a:pt x="104108" y="3848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0" name="Google Shape;2550;p278"/>
                <p:cNvSpPr/>
                <p:nvPr/>
              </p:nvSpPr>
              <p:spPr>
                <a:xfrm>
                  <a:off x="546822" y="-2736580"/>
                  <a:ext cx="95250" cy="523875"/>
                </a:xfrm>
                <a:custGeom>
                  <a:rect b="b" l="l" r="r" t="t"/>
                  <a:pathLst>
                    <a:path extrusionOk="0" h="523875" w="95250">
                      <a:moveTo>
                        <a:pt x="104108" y="525304"/>
                      </a:moveTo>
                      <a:lnTo>
                        <a:pt x="0" y="525304"/>
                      </a:lnTo>
                      <a:lnTo>
                        <a:pt x="0" y="512445"/>
                      </a:lnTo>
                      <a:lnTo>
                        <a:pt x="104108" y="512445"/>
                      </a:lnTo>
                      <a:lnTo>
                        <a:pt x="104108" y="525304"/>
                      </a:lnTo>
                      <a:close/>
                      <a:moveTo>
                        <a:pt x="104108" y="499682"/>
                      </a:moveTo>
                      <a:lnTo>
                        <a:pt x="0" y="499682"/>
                      </a:lnTo>
                      <a:lnTo>
                        <a:pt x="0" y="486823"/>
                      </a:lnTo>
                      <a:lnTo>
                        <a:pt x="104108" y="486823"/>
                      </a:lnTo>
                      <a:lnTo>
                        <a:pt x="104108" y="499682"/>
                      </a:lnTo>
                      <a:close/>
                      <a:moveTo>
                        <a:pt x="104108" y="474059"/>
                      </a:moveTo>
                      <a:lnTo>
                        <a:pt x="0" y="474059"/>
                      </a:lnTo>
                      <a:lnTo>
                        <a:pt x="0" y="461201"/>
                      </a:lnTo>
                      <a:lnTo>
                        <a:pt x="104108" y="461201"/>
                      </a:lnTo>
                      <a:lnTo>
                        <a:pt x="104108" y="474059"/>
                      </a:lnTo>
                      <a:close/>
                      <a:moveTo>
                        <a:pt x="104108" y="448437"/>
                      </a:moveTo>
                      <a:lnTo>
                        <a:pt x="0" y="448437"/>
                      </a:lnTo>
                      <a:lnTo>
                        <a:pt x="0" y="435578"/>
                      </a:lnTo>
                      <a:lnTo>
                        <a:pt x="104108" y="435578"/>
                      </a:lnTo>
                      <a:lnTo>
                        <a:pt x="104108" y="448437"/>
                      </a:lnTo>
                      <a:close/>
                      <a:moveTo>
                        <a:pt x="104108" y="422815"/>
                      </a:moveTo>
                      <a:lnTo>
                        <a:pt x="0" y="422815"/>
                      </a:lnTo>
                      <a:lnTo>
                        <a:pt x="0" y="409956"/>
                      </a:lnTo>
                      <a:lnTo>
                        <a:pt x="104108" y="409956"/>
                      </a:lnTo>
                      <a:lnTo>
                        <a:pt x="104108" y="422815"/>
                      </a:lnTo>
                      <a:close/>
                      <a:moveTo>
                        <a:pt x="104108" y="397193"/>
                      </a:moveTo>
                      <a:lnTo>
                        <a:pt x="0" y="397193"/>
                      </a:lnTo>
                      <a:lnTo>
                        <a:pt x="0" y="384334"/>
                      </a:lnTo>
                      <a:lnTo>
                        <a:pt x="104108" y="384334"/>
                      </a:lnTo>
                      <a:lnTo>
                        <a:pt x="104108" y="397193"/>
                      </a:lnTo>
                      <a:close/>
                      <a:moveTo>
                        <a:pt x="104108" y="371570"/>
                      </a:moveTo>
                      <a:lnTo>
                        <a:pt x="0" y="371570"/>
                      </a:lnTo>
                      <a:lnTo>
                        <a:pt x="0" y="358712"/>
                      </a:lnTo>
                      <a:lnTo>
                        <a:pt x="104108" y="358712"/>
                      </a:lnTo>
                      <a:lnTo>
                        <a:pt x="104108" y="371570"/>
                      </a:lnTo>
                      <a:close/>
                      <a:moveTo>
                        <a:pt x="104108" y="345948"/>
                      </a:moveTo>
                      <a:lnTo>
                        <a:pt x="0" y="345948"/>
                      </a:lnTo>
                      <a:lnTo>
                        <a:pt x="0" y="333089"/>
                      </a:lnTo>
                      <a:lnTo>
                        <a:pt x="104108" y="333089"/>
                      </a:lnTo>
                      <a:lnTo>
                        <a:pt x="104108" y="345948"/>
                      </a:lnTo>
                      <a:close/>
                      <a:moveTo>
                        <a:pt x="104108" y="320326"/>
                      </a:moveTo>
                      <a:lnTo>
                        <a:pt x="0" y="320326"/>
                      </a:lnTo>
                      <a:lnTo>
                        <a:pt x="0" y="307467"/>
                      </a:lnTo>
                      <a:lnTo>
                        <a:pt x="104108" y="307467"/>
                      </a:lnTo>
                      <a:lnTo>
                        <a:pt x="104108" y="320326"/>
                      </a:lnTo>
                      <a:close/>
                      <a:moveTo>
                        <a:pt x="104108" y="294704"/>
                      </a:moveTo>
                      <a:lnTo>
                        <a:pt x="0" y="294704"/>
                      </a:lnTo>
                      <a:lnTo>
                        <a:pt x="0" y="281845"/>
                      </a:lnTo>
                      <a:lnTo>
                        <a:pt x="104108" y="281845"/>
                      </a:lnTo>
                      <a:lnTo>
                        <a:pt x="104108" y="294704"/>
                      </a:lnTo>
                      <a:close/>
                      <a:moveTo>
                        <a:pt x="104108" y="269081"/>
                      </a:moveTo>
                      <a:lnTo>
                        <a:pt x="0" y="269081"/>
                      </a:lnTo>
                      <a:lnTo>
                        <a:pt x="0" y="256223"/>
                      </a:lnTo>
                      <a:lnTo>
                        <a:pt x="104108" y="256223"/>
                      </a:lnTo>
                      <a:lnTo>
                        <a:pt x="104108" y="269081"/>
                      </a:lnTo>
                      <a:close/>
                      <a:moveTo>
                        <a:pt x="104108" y="243459"/>
                      </a:moveTo>
                      <a:lnTo>
                        <a:pt x="0" y="243459"/>
                      </a:lnTo>
                      <a:lnTo>
                        <a:pt x="0" y="230600"/>
                      </a:lnTo>
                      <a:lnTo>
                        <a:pt x="104108" y="230600"/>
                      </a:lnTo>
                      <a:lnTo>
                        <a:pt x="104108" y="243459"/>
                      </a:lnTo>
                      <a:close/>
                      <a:moveTo>
                        <a:pt x="104108" y="217837"/>
                      </a:moveTo>
                      <a:lnTo>
                        <a:pt x="0" y="217837"/>
                      </a:lnTo>
                      <a:lnTo>
                        <a:pt x="0" y="204978"/>
                      </a:lnTo>
                      <a:lnTo>
                        <a:pt x="104108" y="204978"/>
                      </a:lnTo>
                      <a:lnTo>
                        <a:pt x="104108" y="217837"/>
                      </a:lnTo>
                      <a:close/>
                      <a:moveTo>
                        <a:pt x="104108" y="192215"/>
                      </a:moveTo>
                      <a:lnTo>
                        <a:pt x="0" y="192215"/>
                      </a:lnTo>
                      <a:lnTo>
                        <a:pt x="0" y="179356"/>
                      </a:lnTo>
                      <a:lnTo>
                        <a:pt x="104108" y="179356"/>
                      </a:lnTo>
                      <a:lnTo>
                        <a:pt x="104108" y="192215"/>
                      </a:lnTo>
                      <a:close/>
                      <a:moveTo>
                        <a:pt x="104108" y="166592"/>
                      </a:moveTo>
                      <a:lnTo>
                        <a:pt x="0" y="166592"/>
                      </a:lnTo>
                      <a:lnTo>
                        <a:pt x="0" y="153734"/>
                      </a:lnTo>
                      <a:lnTo>
                        <a:pt x="104108" y="153734"/>
                      </a:lnTo>
                      <a:lnTo>
                        <a:pt x="104108" y="166592"/>
                      </a:lnTo>
                      <a:close/>
                      <a:moveTo>
                        <a:pt x="104108" y="140970"/>
                      </a:moveTo>
                      <a:lnTo>
                        <a:pt x="0" y="140970"/>
                      </a:lnTo>
                      <a:lnTo>
                        <a:pt x="0" y="128111"/>
                      </a:lnTo>
                      <a:lnTo>
                        <a:pt x="104108" y="128111"/>
                      </a:lnTo>
                      <a:lnTo>
                        <a:pt x="104108" y="140970"/>
                      </a:lnTo>
                      <a:close/>
                      <a:moveTo>
                        <a:pt x="104108" y="115348"/>
                      </a:moveTo>
                      <a:lnTo>
                        <a:pt x="0" y="115348"/>
                      </a:lnTo>
                      <a:lnTo>
                        <a:pt x="0" y="102489"/>
                      </a:lnTo>
                      <a:lnTo>
                        <a:pt x="104108" y="102489"/>
                      </a:lnTo>
                      <a:lnTo>
                        <a:pt x="104108" y="115348"/>
                      </a:lnTo>
                      <a:close/>
                      <a:moveTo>
                        <a:pt x="104108" y="89726"/>
                      </a:moveTo>
                      <a:lnTo>
                        <a:pt x="0" y="89726"/>
                      </a:lnTo>
                      <a:lnTo>
                        <a:pt x="0" y="76867"/>
                      </a:lnTo>
                      <a:lnTo>
                        <a:pt x="104108" y="76867"/>
                      </a:lnTo>
                      <a:lnTo>
                        <a:pt x="104108" y="89726"/>
                      </a:lnTo>
                      <a:close/>
                      <a:moveTo>
                        <a:pt x="104108" y="64103"/>
                      </a:moveTo>
                      <a:lnTo>
                        <a:pt x="0" y="64103"/>
                      </a:lnTo>
                      <a:lnTo>
                        <a:pt x="0" y="51245"/>
                      </a:lnTo>
                      <a:lnTo>
                        <a:pt x="104108" y="51245"/>
                      </a:lnTo>
                      <a:lnTo>
                        <a:pt x="104108" y="64103"/>
                      </a:lnTo>
                      <a:close/>
                      <a:moveTo>
                        <a:pt x="104108" y="38481"/>
                      </a:moveTo>
                      <a:lnTo>
                        <a:pt x="0" y="38481"/>
                      </a:lnTo>
                      <a:lnTo>
                        <a:pt x="0" y="25622"/>
                      </a:lnTo>
                      <a:lnTo>
                        <a:pt x="104108" y="25622"/>
                      </a:lnTo>
                      <a:lnTo>
                        <a:pt x="104108" y="3848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51" name="Google Shape;2551;p278"/>
              <p:cNvGrpSpPr/>
              <p:nvPr/>
            </p:nvGrpSpPr>
            <p:grpSpPr>
              <a:xfrm>
                <a:off x="766183" y="-2869930"/>
                <a:ext cx="95250" cy="657225"/>
                <a:chOff x="766183" y="-2869930"/>
                <a:chExt cx="95250" cy="657225"/>
              </a:xfrm>
            </p:grpSpPr>
            <p:sp>
              <p:nvSpPr>
                <p:cNvPr id="2552" name="Google Shape;2552;p278"/>
                <p:cNvSpPr/>
                <p:nvPr/>
              </p:nvSpPr>
              <p:spPr>
                <a:xfrm>
                  <a:off x="766183" y="-2869930"/>
                  <a:ext cx="95250" cy="657225"/>
                </a:xfrm>
                <a:custGeom>
                  <a:rect b="b" l="l" r="r" t="t"/>
                  <a:pathLst>
                    <a:path extrusionOk="0" h="657225" w="95250">
                      <a:moveTo>
                        <a:pt x="104108" y="658273"/>
                      </a:moveTo>
                      <a:lnTo>
                        <a:pt x="0" y="658273"/>
                      </a:lnTo>
                      <a:lnTo>
                        <a:pt x="0" y="645319"/>
                      </a:lnTo>
                      <a:lnTo>
                        <a:pt x="104108" y="645319"/>
                      </a:lnTo>
                      <a:lnTo>
                        <a:pt x="104108" y="658273"/>
                      </a:lnTo>
                      <a:close/>
                      <a:moveTo>
                        <a:pt x="104108" y="632460"/>
                      </a:moveTo>
                      <a:lnTo>
                        <a:pt x="0" y="632460"/>
                      </a:lnTo>
                      <a:lnTo>
                        <a:pt x="0" y="619506"/>
                      </a:lnTo>
                      <a:lnTo>
                        <a:pt x="104108" y="619506"/>
                      </a:lnTo>
                      <a:lnTo>
                        <a:pt x="104108" y="632460"/>
                      </a:lnTo>
                      <a:close/>
                      <a:moveTo>
                        <a:pt x="104108" y="606647"/>
                      </a:moveTo>
                      <a:lnTo>
                        <a:pt x="0" y="606647"/>
                      </a:lnTo>
                      <a:lnTo>
                        <a:pt x="0" y="593693"/>
                      </a:lnTo>
                      <a:lnTo>
                        <a:pt x="104108" y="593693"/>
                      </a:lnTo>
                      <a:lnTo>
                        <a:pt x="104108" y="606647"/>
                      </a:lnTo>
                      <a:close/>
                      <a:moveTo>
                        <a:pt x="104108" y="580835"/>
                      </a:moveTo>
                      <a:lnTo>
                        <a:pt x="0" y="580835"/>
                      </a:lnTo>
                      <a:lnTo>
                        <a:pt x="0" y="567881"/>
                      </a:lnTo>
                      <a:lnTo>
                        <a:pt x="104108" y="567881"/>
                      </a:lnTo>
                      <a:lnTo>
                        <a:pt x="104108" y="580835"/>
                      </a:lnTo>
                      <a:close/>
                      <a:moveTo>
                        <a:pt x="104108" y="555022"/>
                      </a:moveTo>
                      <a:lnTo>
                        <a:pt x="0" y="555022"/>
                      </a:lnTo>
                      <a:lnTo>
                        <a:pt x="0" y="542068"/>
                      </a:lnTo>
                      <a:lnTo>
                        <a:pt x="104108" y="542068"/>
                      </a:lnTo>
                      <a:lnTo>
                        <a:pt x="104108" y="555022"/>
                      </a:lnTo>
                      <a:close/>
                      <a:moveTo>
                        <a:pt x="104108" y="529209"/>
                      </a:moveTo>
                      <a:lnTo>
                        <a:pt x="0" y="529209"/>
                      </a:lnTo>
                      <a:lnTo>
                        <a:pt x="0" y="516255"/>
                      </a:lnTo>
                      <a:lnTo>
                        <a:pt x="104108" y="516255"/>
                      </a:lnTo>
                      <a:lnTo>
                        <a:pt x="104108" y="529209"/>
                      </a:lnTo>
                      <a:close/>
                      <a:moveTo>
                        <a:pt x="104108" y="503396"/>
                      </a:moveTo>
                      <a:lnTo>
                        <a:pt x="0" y="503396"/>
                      </a:lnTo>
                      <a:lnTo>
                        <a:pt x="0" y="490442"/>
                      </a:lnTo>
                      <a:lnTo>
                        <a:pt x="104108" y="490442"/>
                      </a:lnTo>
                      <a:lnTo>
                        <a:pt x="104108" y="503396"/>
                      </a:lnTo>
                      <a:close/>
                      <a:moveTo>
                        <a:pt x="104108" y="477584"/>
                      </a:moveTo>
                      <a:lnTo>
                        <a:pt x="0" y="477584"/>
                      </a:lnTo>
                      <a:lnTo>
                        <a:pt x="0" y="464630"/>
                      </a:lnTo>
                      <a:lnTo>
                        <a:pt x="104108" y="464630"/>
                      </a:lnTo>
                      <a:lnTo>
                        <a:pt x="104108" y="477584"/>
                      </a:lnTo>
                      <a:close/>
                      <a:moveTo>
                        <a:pt x="104108" y="451771"/>
                      </a:moveTo>
                      <a:lnTo>
                        <a:pt x="0" y="451771"/>
                      </a:lnTo>
                      <a:lnTo>
                        <a:pt x="0" y="438817"/>
                      </a:lnTo>
                      <a:lnTo>
                        <a:pt x="104108" y="438817"/>
                      </a:lnTo>
                      <a:lnTo>
                        <a:pt x="104108" y="451771"/>
                      </a:lnTo>
                      <a:close/>
                      <a:moveTo>
                        <a:pt x="104108" y="425958"/>
                      </a:moveTo>
                      <a:lnTo>
                        <a:pt x="0" y="425958"/>
                      </a:lnTo>
                      <a:lnTo>
                        <a:pt x="0" y="413004"/>
                      </a:lnTo>
                      <a:lnTo>
                        <a:pt x="104108" y="413004"/>
                      </a:lnTo>
                      <a:lnTo>
                        <a:pt x="104108" y="425958"/>
                      </a:lnTo>
                      <a:close/>
                      <a:moveTo>
                        <a:pt x="104108" y="400145"/>
                      </a:moveTo>
                      <a:lnTo>
                        <a:pt x="0" y="400145"/>
                      </a:lnTo>
                      <a:lnTo>
                        <a:pt x="0" y="387191"/>
                      </a:lnTo>
                      <a:lnTo>
                        <a:pt x="104108" y="387191"/>
                      </a:lnTo>
                      <a:lnTo>
                        <a:pt x="104108" y="400145"/>
                      </a:lnTo>
                      <a:close/>
                      <a:moveTo>
                        <a:pt x="104108" y="374333"/>
                      </a:moveTo>
                      <a:lnTo>
                        <a:pt x="0" y="374333"/>
                      </a:lnTo>
                      <a:lnTo>
                        <a:pt x="0" y="361379"/>
                      </a:lnTo>
                      <a:lnTo>
                        <a:pt x="104108" y="361379"/>
                      </a:lnTo>
                      <a:lnTo>
                        <a:pt x="104108" y="374333"/>
                      </a:lnTo>
                      <a:close/>
                      <a:moveTo>
                        <a:pt x="104108" y="348520"/>
                      </a:moveTo>
                      <a:lnTo>
                        <a:pt x="0" y="348520"/>
                      </a:lnTo>
                      <a:lnTo>
                        <a:pt x="0" y="335566"/>
                      </a:lnTo>
                      <a:lnTo>
                        <a:pt x="104108" y="335566"/>
                      </a:lnTo>
                      <a:lnTo>
                        <a:pt x="104108" y="348520"/>
                      </a:lnTo>
                      <a:close/>
                      <a:moveTo>
                        <a:pt x="104108" y="322707"/>
                      </a:moveTo>
                      <a:lnTo>
                        <a:pt x="0" y="322707"/>
                      </a:lnTo>
                      <a:lnTo>
                        <a:pt x="0" y="309753"/>
                      </a:lnTo>
                      <a:lnTo>
                        <a:pt x="104108" y="309753"/>
                      </a:lnTo>
                      <a:lnTo>
                        <a:pt x="104108" y="322707"/>
                      </a:lnTo>
                      <a:close/>
                      <a:moveTo>
                        <a:pt x="104108" y="296894"/>
                      </a:moveTo>
                      <a:lnTo>
                        <a:pt x="0" y="296894"/>
                      </a:lnTo>
                      <a:lnTo>
                        <a:pt x="0" y="283940"/>
                      </a:lnTo>
                      <a:lnTo>
                        <a:pt x="104108" y="283940"/>
                      </a:lnTo>
                      <a:lnTo>
                        <a:pt x="104108" y="296894"/>
                      </a:lnTo>
                      <a:close/>
                      <a:moveTo>
                        <a:pt x="104108" y="271082"/>
                      </a:moveTo>
                      <a:lnTo>
                        <a:pt x="0" y="271082"/>
                      </a:lnTo>
                      <a:lnTo>
                        <a:pt x="0" y="258128"/>
                      </a:lnTo>
                      <a:lnTo>
                        <a:pt x="104108" y="258128"/>
                      </a:lnTo>
                      <a:lnTo>
                        <a:pt x="104108" y="271082"/>
                      </a:lnTo>
                      <a:close/>
                      <a:moveTo>
                        <a:pt x="104108" y="245269"/>
                      </a:moveTo>
                      <a:lnTo>
                        <a:pt x="0" y="245269"/>
                      </a:lnTo>
                      <a:lnTo>
                        <a:pt x="0" y="232315"/>
                      </a:lnTo>
                      <a:lnTo>
                        <a:pt x="104108" y="232315"/>
                      </a:lnTo>
                      <a:lnTo>
                        <a:pt x="104108" y="245269"/>
                      </a:lnTo>
                      <a:close/>
                      <a:moveTo>
                        <a:pt x="104108" y="219456"/>
                      </a:moveTo>
                      <a:lnTo>
                        <a:pt x="0" y="219456"/>
                      </a:lnTo>
                      <a:lnTo>
                        <a:pt x="0" y="206502"/>
                      </a:lnTo>
                      <a:lnTo>
                        <a:pt x="104108" y="206502"/>
                      </a:lnTo>
                      <a:lnTo>
                        <a:pt x="104108" y="219456"/>
                      </a:lnTo>
                      <a:close/>
                      <a:moveTo>
                        <a:pt x="104108" y="193643"/>
                      </a:moveTo>
                      <a:lnTo>
                        <a:pt x="0" y="193643"/>
                      </a:lnTo>
                      <a:lnTo>
                        <a:pt x="0" y="180689"/>
                      </a:lnTo>
                      <a:lnTo>
                        <a:pt x="104108" y="180689"/>
                      </a:lnTo>
                      <a:lnTo>
                        <a:pt x="104108" y="193643"/>
                      </a:lnTo>
                      <a:close/>
                      <a:moveTo>
                        <a:pt x="104108" y="167831"/>
                      </a:moveTo>
                      <a:lnTo>
                        <a:pt x="0" y="167831"/>
                      </a:lnTo>
                      <a:lnTo>
                        <a:pt x="0" y="154877"/>
                      </a:lnTo>
                      <a:lnTo>
                        <a:pt x="104108" y="154877"/>
                      </a:lnTo>
                      <a:lnTo>
                        <a:pt x="104108" y="167831"/>
                      </a:lnTo>
                      <a:close/>
                      <a:moveTo>
                        <a:pt x="104108" y="142018"/>
                      </a:moveTo>
                      <a:lnTo>
                        <a:pt x="0" y="142018"/>
                      </a:lnTo>
                      <a:lnTo>
                        <a:pt x="0" y="129064"/>
                      </a:lnTo>
                      <a:lnTo>
                        <a:pt x="104108" y="129064"/>
                      </a:lnTo>
                      <a:lnTo>
                        <a:pt x="104108" y="142018"/>
                      </a:lnTo>
                      <a:close/>
                      <a:moveTo>
                        <a:pt x="104108" y="116205"/>
                      </a:moveTo>
                      <a:lnTo>
                        <a:pt x="0" y="116205"/>
                      </a:lnTo>
                      <a:lnTo>
                        <a:pt x="0" y="103251"/>
                      </a:lnTo>
                      <a:lnTo>
                        <a:pt x="104108" y="103251"/>
                      </a:lnTo>
                      <a:lnTo>
                        <a:pt x="104108" y="116205"/>
                      </a:lnTo>
                      <a:close/>
                      <a:moveTo>
                        <a:pt x="104108" y="90392"/>
                      </a:moveTo>
                      <a:lnTo>
                        <a:pt x="0" y="90392"/>
                      </a:lnTo>
                      <a:lnTo>
                        <a:pt x="0" y="77438"/>
                      </a:lnTo>
                      <a:lnTo>
                        <a:pt x="104108" y="77438"/>
                      </a:lnTo>
                      <a:lnTo>
                        <a:pt x="104108" y="90392"/>
                      </a:lnTo>
                      <a:close/>
                      <a:moveTo>
                        <a:pt x="104108" y="64580"/>
                      </a:moveTo>
                      <a:lnTo>
                        <a:pt x="0" y="64580"/>
                      </a:lnTo>
                      <a:lnTo>
                        <a:pt x="0" y="51626"/>
                      </a:lnTo>
                      <a:lnTo>
                        <a:pt x="104108" y="51626"/>
                      </a:lnTo>
                      <a:lnTo>
                        <a:pt x="104108" y="64580"/>
                      </a:lnTo>
                      <a:close/>
                      <a:moveTo>
                        <a:pt x="104108" y="38767"/>
                      </a:moveTo>
                      <a:lnTo>
                        <a:pt x="0" y="38767"/>
                      </a:lnTo>
                      <a:lnTo>
                        <a:pt x="0" y="25813"/>
                      </a:lnTo>
                      <a:lnTo>
                        <a:pt x="104108" y="25813"/>
                      </a:lnTo>
                      <a:lnTo>
                        <a:pt x="104108" y="38767"/>
                      </a:lnTo>
                      <a:close/>
                      <a:moveTo>
                        <a:pt x="104108" y="12954"/>
                      </a:moveTo>
                      <a:lnTo>
                        <a:pt x="0" y="12954"/>
                      </a:lnTo>
                      <a:lnTo>
                        <a:pt x="0" y="0"/>
                      </a:lnTo>
                      <a:lnTo>
                        <a:pt x="104108" y="0"/>
                      </a:lnTo>
                      <a:lnTo>
                        <a:pt x="104108" y="12954"/>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3" name="Google Shape;2553;p278"/>
                <p:cNvSpPr/>
                <p:nvPr/>
              </p:nvSpPr>
              <p:spPr>
                <a:xfrm>
                  <a:off x="766183" y="-2869930"/>
                  <a:ext cx="95250" cy="657225"/>
                </a:xfrm>
                <a:custGeom>
                  <a:rect b="b" l="l" r="r" t="t"/>
                  <a:pathLst>
                    <a:path extrusionOk="0" h="657225" w="95250">
                      <a:moveTo>
                        <a:pt x="104108" y="658273"/>
                      </a:moveTo>
                      <a:lnTo>
                        <a:pt x="0" y="658273"/>
                      </a:lnTo>
                      <a:lnTo>
                        <a:pt x="0" y="645319"/>
                      </a:lnTo>
                      <a:lnTo>
                        <a:pt x="104108" y="645319"/>
                      </a:lnTo>
                      <a:lnTo>
                        <a:pt x="104108" y="658273"/>
                      </a:lnTo>
                      <a:close/>
                      <a:moveTo>
                        <a:pt x="104108" y="632460"/>
                      </a:moveTo>
                      <a:lnTo>
                        <a:pt x="0" y="632460"/>
                      </a:lnTo>
                      <a:lnTo>
                        <a:pt x="0" y="619506"/>
                      </a:lnTo>
                      <a:lnTo>
                        <a:pt x="104108" y="619506"/>
                      </a:lnTo>
                      <a:lnTo>
                        <a:pt x="104108" y="632460"/>
                      </a:lnTo>
                      <a:close/>
                      <a:moveTo>
                        <a:pt x="104108" y="606647"/>
                      </a:moveTo>
                      <a:lnTo>
                        <a:pt x="0" y="606647"/>
                      </a:lnTo>
                      <a:lnTo>
                        <a:pt x="0" y="593693"/>
                      </a:lnTo>
                      <a:lnTo>
                        <a:pt x="104108" y="593693"/>
                      </a:lnTo>
                      <a:lnTo>
                        <a:pt x="104108" y="606647"/>
                      </a:lnTo>
                      <a:close/>
                      <a:moveTo>
                        <a:pt x="104108" y="580835"/>
                      </a:moveTo>
                      <a:lnTo>
                        <a:pt x="0" y="580835"/>
                      </a:lnTo>
                      <a:lnTo>
                        <a:pt x="0" y="567881"/>
                      </a:lnTo>
                      <a:lnTo>
                        <a:pt x="104108" y="567881"/>
                      </a:lnTo>
                      <a:lnTo>
                        <a:pt x="104108" y="580835"/>
                      </a:lnTo>
                      <a:close/>
                      <a:moveTo>
                        <a:pt x="104108" y="555022"/>
                      </a:moveTo>
                      <a:lnTo>
                        <a:pt x="0" y="555022"/>
                      </a:lnTo>
                      <a:lnTo>
                        <a:pt x="0" y="542068"/>
                      </a:lnTo>
                      <a:lnTo>
                        <a:pt x="104108" y="542068"/>
                      </a:lnTo>
                      <a:lnTo>
                        <a:pt x="104108" y="555022"/>
                      </a:lnTo>
                      <a:close/>
                      <a:moveTo>
                        <a:pt x="104108" y="529209"/>
                      </a:moveTo>
                      <a:lnTo>
                        <a:pt x="0" y="529209"/>
                      </a:lnTo>
                      <a:lnTo>
                        <a:pt x="0" y="516255"/>
                      </a:lnTo>
                      <a:lnTo>
                        <a:pt x="104108" y="516255"/>
                      </a:lnTo>
                      <a:lnTo>
                        <a:pt x="104108" y="529209"/>
                      </a:lnTo>
                      <a:close/>
                      <a:moveTo>
                        <a:pt x="104108" y="503396"/>
                      </a:moveTo>
                      <a:lnTo>
                        <a:pt x="0" y="503396"/>
                      </a:lnTo>
                      <a:lnTo>
                        <a:pt x="0" y="490442"/>
                      </a:lnTo>
                      <a:lnTo>
                        <a:pt x="104108" y="490442"/>
                      </a:lnTo>
                      <a:lnTo>
                        <a:pt x="104108" y="503396"/>
                      </a:lnTo>
                      <a:close/>
                      <a:moveTo>
                        <a:pt x="104108" y="477584"/>
                      </a:moveTo>
                      <a:lnTo>
                        <a:pt x="0" y="477584"/>
                      </a:lnTo>
                      <a:lnTo>
                        <a:pt x="0" y="464630"/>
                      </a:lnTo>
                      <a:lnTo>
                        <a:pt x="104108" y="464630"/>
                      </a:lnTo>
                      <a:lnTo>
                        <a:pt x="104108" y="477584"/>
                      </a:lnTo>
                      <a:close/>
                      <a:moveTo>
                        <a:pt x="104108" y="451771"/>
                      </a:moveTo>
                      <a:lnTo>
                        <a:pt x="0" y="451771"/>
                      </a:lnTo>
                      <a:lnTo>
                        <a:pt x="0" y="438817"/>
                      </a:lnTo>
                      <a:lnTo>
                        <a:pt x="104108" y="438817"/>
                      </a:lnTo>
                      <a:lnTo>
                        <a:pt x="104108" y="451771"/>
                      </a:lnTo>
                      <a:close/>
                      <a:moveTo>
                        <a:pt x="104108" y="425958"/>
                      </a:moveTo>
                      <a:lnTo>
                        <a:pt x="0" y="425958"/>
                      </a:lnTo>
                      <a:lnTo>
                        <a:pt x="0" y="413004"/>
                      </a:lnTo>
                      <a:lnTo>
                        <a:pt x="104108" y="413004"/>
                      </a:lnTo>
                      <a:lnTo>
                        <a:pt x="104108" y="425958"/>
                      </a:lnTo>
                      <a:close/>
                      <a:moveTo>
                        <a:pt x="104108" y="400145"/>
                      </a:moveTo>
                      <a:lnTo>
                        <a:pt x="0" y="400145"/>
                      </a:lnTo>
                      <a:lnTo>
                        <a:pt x="0" y="387191"/>
                      </a:lnTo>
                      <a:lnTo>
                        <a:pt x="104108" y="387191"/>
                      </a:lnTo>
                      <a:lnTo>
                        <a:pt x="104108" y="400145"/>
                      </a:lnTo>
                      <a:close/>
                      <a:moveTo>
                        <a:pt x="104108" y="374333"/>
                      </a:moveTo>
                      <a:lnTo>
                        <a:pt x="0" y="374333"/>
                      </a:lnTo>
                      <a:lnTo>
                        <a:pt x="0" y="361379"/>
                      </a:lnTo>
                      <a:lnTo>
                        <a:pt x="104108" y="361379"/>
                      </a:lnTo>
                      <a:lnTo>
                        <a:pt x="104108" y="374333"/>
                      </a:lnTo>
                      <a:close/>
                      <a:moveTo>
                        <a:pt x="104108" y="348520"/>
                      </a:moveTo>
                      <a:lnTo>
                        <a:pt x="0" y="348520"/>
                      </a:lnTo>
                      <a:lnTo>
                        <a:pt x="0" y="335566"/>
                      </a:lnTo>
                      <a:lnTo>
                        <a:pt x="104108" y="335566"/>
                      </a:lnTo>
                      <a:lnTo>
                        <a:pt x="104108" y="348520"/>
                      </a:lnTo>
                      <a:close/>
                      <a:moveTo>
                        <a:pt x="104108" y="322707"/>
                      </a:moveTo>
                      <a:lnTo>
                        <a:pt x="0" y="322707"/>
                      </a:lnTo>
                      <a:lnTo>
                        <a:pt x="0" y="309753"/>
                      </a:lnTo>
                      <a:lnTo>
                        <a:pt x="104108" y="309753"/>
                      </a:lnTo>
                      <a:lnTo>
                        <a:pt x="104108" y="322707"/>
                      </a:lnTo>
                      <a:close/>
                      <a:moveTo>
                        <a:pt x="104108" y="296894"/>
                      </a:moveTo>
                      <a:lnTo>
                        <a:pt x="0" y="296894"/>
                      </a:lnTo>
                      <a:lnTo>
                        <a:pt x="0" y="283940"/>
                      </a:lnTo>
                      <a:lnTo>
                        <a:pt x="104108" y="283940"/>
                      </a:lnTo>
                      <a:lnTo>
                        <a:pt x="104108" y="296894"/>
                      </a:lnTo>
                      <a:close/>
                      <a:moveTo>
                        <a:pt x="104108" y="271082"/>
                      </a:moveTo>
                      <a:lnTo>
                        <a:pt x="0" y="271082"/>
                      </a:lnTo>
                      <a:lnTo>
                        <a:pt x="0" y="258128"/>
                      </a:lnTo>
                      <a:lnTo>
                        <a:pt x="104108" y="258128"/>
                      </a:lnTo>
                      <a:lnTo>
                        <a:pt x="104108" y="271082"/>
                      </a:lnTo>
                      <a:close/>
                      <a:moveTo>
                        <a:pt x="104108" y="245269"/>
                      </a:moveTo>
                      <a:lnTo>
                        <a:pt x="0" y="245269"/>
                      </a:lnTo>
                      <a:lnTo>
                        <a:pt x="0" y="232315"/>
                      </a:lnTo>
                      <a:lnTo>
                        <a:pt x="104108" y="232315"/>
                      </a:lnTo>
                      <a:lnTo>
                        <a:pt x="104108" y="245269"/>
                      </a:lnTo>
                      <a:close/>
                      <a:moveTo>
                        <a:pt x="104108" y="219456"/>
                      </a:moveTo>
                      <a:lnTo>
                        <a:pt x="0" y="219456"/>
                      </a:lnTo>
                      <a:lnTo>
                        <a:pt x="0" y="206502"/>
                      </a:lnTo>
                      <a:lnTo>
                        <a:pt x="104108" y="206502"/>
                      </a:lnTo>
                      <a:lnTo>
                        <a:pt x="104108" y="219456"/>
                      </a:lnTo>
                      <a:close/>
                      <a:moveTo>
                        <a:pt x="104108" y="193643"/>
                      </a:moveTo>
                      <a:lnTo>
                        <a:pt x="0" y="193643"/>
                      </a:lnTo>
                      <a:lnTo>
                        <a:pt x="0" y="180689"/>
                      </a:lnTo>
                      <a:lnTo>
                        <a:pt x="104108" y="180689"/>
                      </a:lnTo>
                      <a:lnTo>
                        <a:pt x="104108" y="193643"/>
                      </a:lnTo>
                      <a:close/>
                      <a:moveTo>
                        <a:pt x="104108" y="167831"/>
                      </a:moveTo>
                      <a:lnTo>
                        <a:pt x="0" y="167831"/>
                      </a:lnTo>
                      <a:lnTo>
                        <a:pt x="0" y="154877"/>
                      </a:lnTo>
                      <a:lnTo>
                        <a:pt x="104108" y="154877"/>
                      </a:lnTo>
                      <a:lnTo>
                        <a:pt x="104108" y="167831"/>
                      </a:lnTo>
                      <a:close/>
                      <a:moveTo>
                        <a:pt x="104108" y="142018"/>
                      </a:moveTo>
                      <a:lnTo>
                        <a:pt x="0" y="142018"/>
                      </a:lnTo>
                      <a:lnTo>
                        <a:pt x="0" y="129064"/>
                      </a:lnTo>
                      <a:lnTo>
                        <a:pt x="104108" y="129064"/>
                      </a:lnTo>
                      <a:lnTo>
                        <a:pt x="104108" y="142018"/>
                      </a:lnTo>
                      <a:close/>
                      <a:moveTo>
                        <a:pt x="104108" y="116205"/>
                      </a:moveTo>
                      <a:lnTo>
                        <a:pt x="0" y="116205"/>
                      </a:lnTo>
                      <a:lnTo>
                        <a:pt x="0" y="103251"/>
                      </a:lnTo>
                      <a:lnTo>
                        <a:pt x="104108" y="103251"/>
                      </a:lnTo>
                      <a:lnTo>
                        <a:pt x="104108" y="116205"/>
                      </a:lnTo>
                      <a:close/>
                      <a:moveTo>
                        <a:pt x="104108" y="90392"/>
                      </a:moveTo>
                      <a:lnTo>
                        <a:pt x="0" y="90392"/>
                      </a:lnTo>
                      <a:lnTo>
                        <a:pt x="0" y="77438"/>
                      </a:lnTo>
                      <a:lnTo>
                        <a:pt x="104108" y="77438"/>
                      </a:lnTo>
                      <a:lnTo>
                        <a:pt x="104108" y="90392"/>
                      </a:lnTo>
                      <a:close/>
                      <a:moveTo>
                        <a:pt x="104108" y="64580"/>
                      </a:moveTo>
                      <a:lnTo>
                        <a:pt x="0" y="64580"/>
                      </a:lnTo>
                      <a:lnTo>
                        <a:pt x="0" y="51626"/>
                      </a:lnTo>
                      <a:lnTo>
                        <a:pt x="104108" y="51626"/>
                      </a:lnTo>
                      <a:lnTo>
                        <a:pt x="104108" y="64580"/>
                      </a:lnTo>
                      <a:close/>
                      <a:moveTo>
                        <a:pt x="104108" y="38767"/>
                      </a:moveTo>
                      <a:lnTo>
                        <a:pt x="0" y="38767"/>
                      </a:lnTo>
                      <a:lnTo>
                        <a:pt x="0" y="25813"/>
                      </a:lnTo>
                      <a:lnTo>
                        <a:pt x="104108" y="25813"/>
                      </a:lnTo>
                      <a:lnTo>
                        <a:pt x="104108" y="38767"/>
                      </a:lnTo>
                      <a:close/>
                      <a:moveTo>
                        <a:pt x="104108" y="12954"/>
                      </a:moveTo>
                      <a:lnTo>
                        <a:pt x="0" y="12954"/>
                      </a:lnTo>
                      <a:lnTo>
                        <a:pt x="0" y="0"/>
                      </a:lnTo>
                      <a:lnTo>
                        <a:pt x="104108" y="0"/>
                      </a:lnTo>
                      <a:lnTo>
                        <a:pt x="104108" y="12954"/>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54" name="Google Shape;2554;p278"/>
              <p:cNvGrpSpPr/>
              <p:nvPr/>
            </p:nvGrpSpPr>
            <p:grpSpPr>
              <a:xfrm>
                <a:off x="985543" y="-3050905"/>
                <a:ext cx="95250" cy="838581"/>
                <a:chOff x="985543" y="-3050905"/>
                <a:chExt cx="95250" cy="838581"/>
              </a:xfrm>
            </p:grpSpPr>
            <p:sp>
              <p:nvSpPr>
                <p:cNvPr id="2555" name="Google Shape;2555;p278"/>
                <p:cNvSpPr/>
                <p:nvPr/>
              </p:nvSpPr>
              <p:spPr>
                <a:xfrm>
                  <a:off x="985543" y="-3050524"/>
                  <a:ext cx="95250" cy="838200"/>
                </a:xfrm>
                <a:custGeom>
                  <a:rect b="b" l="l" r="r" t="t"/>
                  <a:pathLst>
                    <a:path extrusionOk="0" h="838200" w="95250">
                      <a:moveTo>
                        <a:pt x="104108" y="838867"/>
                      </a:moveTo>
                      <a:lnTo>
                        <a:pt x="0" y="838867"/>
                      </a:lnTo>
                      <a:lnTo>
                        <a:pt x="0" y="826008"/>
                      </a:lnTo>
                      <a:lnTo>
                        <a:pt x="104108" y="826008"/>
                      </a:lnTo>
                      <a:lnTo>
                        <a:pt x="104108" y="838867"/>
                      </a:lnTo>
                      <a:close/>
                      <a:moveTo>
                        <a:pt x="104108" y="813054"/>
                      </a:moveTo>
                      <a:lnTo>
                        <a:pt x="0" y="813054"/>
                      </a:lnTo>
                      <a:lnTo>
                        <a:pt x="0" y="800195"/>
                      </a:lnTo>
                      <a:lnTo>
                        <a:pt x="104108" y="800195"/>
                      </a:lnTo>
                      <a:lnTo>
                        <a:pt x="104108" y="813054"/>
                      </a:lnTo>
                      <a:close/>
                      <a:moveTo>
                        <a:pt x="104108" y="787241"/>
                      </a:moveTo>
                      <a:lnTo>
                        <a:pt x="0" y="787241"/>
                      </a:lnTo>
                      <a:lnTo>
                        <a:pt x="0" y="774383"/>
                      </a:lnTo>
                      <a:lnTo>
                        <a:pt x="104108" y="774383"/>
                      </a:lnTo>
                      <a:lnTo>
                        <a:pt x="104108" y="787241"/>
                      </a:lnTo>
                      <a:close/>
                      <a:moveTo>
                        <a:pt x="104108" y="761429"/>
                      </a:moveTo>
                      <a:lnTo>
                        <a:pt x="0" y="761429"/>
                      </a:lnTo>
                      <a:lnTo>
                        <a:pt x="0" y="748570"/>
                      </a:lnTo>
                      <a:lnTo>
                        <a:pt x="104108" y="748570"/>
                      </a:lnTo>
                      <a:lnTo>
                        <a:pt x="104108" y="761429"/>
                      </a:lnTo>
                      <a:close/>
                      <a:moveTo>
                        <a:pt x="104108" y="735616"/>
                      </a:moveTo>
                      <a:lnTo>
                        <a:pt x="0" y="735616"/>
                      </a:lnTo>
                      <a:lnTo>
                        <a:pt x="0" y="722757"/>
                      </a:lnTo>
                      <a:lnTo>
                        <a:pt x="104108" y="722757"/>
                      </a:lnTo>
                      <a:lnTo>
                        <a:pt x="104108" y="735616"/>
                      </a:lnTo>
                      <a:close/>
                      <a:moveTo>
                        <a:pt x="104108" y="709803"/>
                      </a:moveTo>
                      <a:lnTo>
                        <a:pt x="0" y="709803"/>
                      </a:lnTo>
                      <a:lnTo>
                        <a:pt x="0" y="696944"/>
                      </a:lnTo>
                      <a:lnTo>
                        <a:pt x="104108" y="696944"/>
                      </a:lnTo>
                      <a:lnTo>
                        <a:pt x="104108" y="709803"/>
                      </a:lnTo>
                      <a:close/>
                      <a:moveTo>
                        <a:pt x="104108" y="683990"/>
                      </a:moveTo>
                      <a:lnTo>
                        <a:pt x="0" y="683990"/>
                      </a:lnTo>
                      <a:lnTo>
                        <a:pt x="0" y="671131"/>
                      </a:lnTo>
                      <a:lnTo>
                        <a:pt x="104108" y="671131"/>
                      </a:lnTo>
                      <a:lnTo>
                        <a:pt x="104108" y="683990"/>
                      </a:lnTo>
                      <a:close/>
                      <a:moveTo>
                        <a:pt x="104108" y="658178"/>
                      </a:moveTo>
                      <a:lnTo>
                        <a:pt x="0" y="658178"/>
                      </a:lnTo>
                      <a:lnTo>
                        <a:pt x="0" y="645319"/>
                      </a:lnTo>
                      <a:lnTo>
                        <a:pt x="104108" y="645319"/>
                      </a:lnTo>
                      <a:lnTo>
                        <a:pt x="104108" y="658178"/>
                      </a:lnTo>
                      <a:close/>
                      <a:moveTo>
                        <a:pt x="104108" y="632365"/>
                      </a:moveTo>
                      <a:lnTo>
                        <a:pt x="0" y="632365"/>
                      </a:lnTo>
                      <a:lnTo>
                        <a:pt x="0" y="619506"/>
                      </a:lnTo>
                      <a:lnTo>
                        <a:pt x="104108" y="619506"/>
                      </a:lnTo>
                      <a:lnTo>
                        <a:pt x="104108" y="632365"/>
                      </a:lnTo>
                      <a:close/>
                      <a:moveTo>
                        <a:pt x="104108" y="606552"/>
                      </a:moveTo>
                      <a:lnTo>
                        <a:pt x="0" y="606552"/>
                      </a:lnTo>
                      <a:lnTo>
                        <a:pt x="0" y="593693"/>
                      </a:lnTo>
                      <a:lnTo>
                        <a:pt x="104108" y="593693"/>
                      </a:lnTo>
                      <a:lnTo>
                        <a:pt x="104108" y="606552"/>
                      </a:lnTo>
                      <a:close/>
                      <a:moveTo>
                        <a:pt x="104108" y="580739"/>
                      </a:moveTo>
                      <a:lnTo>
                        <a:pt x="0" y="580739"/>
                      </a:lnTo>
                      <a:lnTo>
                        <a:pt x="0" y="567880"/>
                      </a:lnTo>
                      <a:lnTo>
                        <a:pt x="104108" y="567880"/>
                      </a:lnTo>
                      <a:lnTo>
                        <a:pt x="104108" y="580739"/>
                      </a:lnTo>
                      <a:close/>
                      <a:moveTo>
                        <a:pt x="104108" y="554926"/>
                      </a:moveTo>
                      <a:lnTo>
                        <a:pt x="0" y="554926"/>
                      </a:lnTo>
                      <a:lnTo>
                        <a:pt x="0" y="542068"/>
                      </a:lnTo>
                      <a:lnTo>
                        <a:pt x="104108" y="542068"/>
                      </a:lnTo>
                      <a:lnTo>
                        <a:pt x="104108" y="554926"/>
                      </a:lnTo>
                      <a:close/>
                      <a:moveTo>
                        <a:pt x="104108" y="529114"/>
                      </a:moveTo>
                      <a:lnTo>
                        <a:pt x="0" y="529114"/>
                      </a:lnTo>
                      <a:lnTo>
                        <a:pt x="0" y="516255"/>
                      </a:lnTo>
                      <a:lnTo>
                        <a:pt x="104108" y="516255"/>
                      </a:lnTo>
                      <a:lnTo>
                        <a:pt x="104108" y="529114"/>
                      </a:lnTo>
                      <a:close/>
                      <a:moveTo>
                        <a:pt x="104108" y="503301"/>
                      </a:moveTo>
                      <a:lnTo>
                        <a:pt x="0" y="503301"/>
                      </a:lnTo>
                      <a:lnTo>
                        <a:pt x="0" y="490442"/>
                      </a:lnTo>
                      <a:lnTo>
                        <a:pt x="104108" y="490442"/>
                      </a:lnTo>
                      <a:lnTo>
                        <a:pt x="104108" y="503301"/>
                      </a:lnTo>
                      <a:close/>
                      <a:moveTo>
                        <a:pt x="104108" y="477488"/>
                      </a:moveTo>
                      <a:lnTo>
                        <a:pt x="0" y="477488"/>
                      </a:lnTo>
                      <a:lnTo>
                        <a:pt x="0" y="464630"/>
                      </a:lnTo>
                      <a:lnTo>
                        <a:pt x="104108" y="464630"/>
                      </a:lnTo>
                      <a:lnTo>
                        <a:pt x="104108" y="477488"/>
                      </a:lnTo>
                      <a:close/>
                      <a:moveTo>
                        <a:pt x="104108" y="451675"/>
                      </a:moveTo>
                      <a:lnTo>
                        <a:pt x="0" y="451675"/>
                      </a:lnTo>
                      <a:lnTo>
                        <a:pt x="0" y="438817"/>
                      </a:lnTo>
                      <a:lnTo>
                        <a:pt x="104108" y="438817"/>
                      </a:lnTo>
                      <a:lnTo>
                        <a:pt x="104108" y="451675"/>
                      </a:lnTo>
                      <a:close/>
                      <a:moveTo>
                        <a:pt x="104108" y="425863"/>
                      </a:moveTo>
                      <a:lnTo>
                        <a:pt x="0" y="425863"/>
                      </a:lnTo>
                      <a:lnTo>
                        <a:pt x="0" y="413004"/>
                      </a:lnTo>
                      <a:lnTo>
                        <a:pt x="104108" y="413004"/>
                      </a:lnTo>
                      <a:lnTo>
                        <a:pt x="104108" y="425863"/>
                      </a:lnTo>
                      <a:close/>
                      <a:moveTo>
                        <a:pt x="104108" y="400050"/>
                      </a:moveTo>
                      <a:lnTo>
                        <a:pt x="0" y="400050"/>
                      </a:lnTo>
                      <a:lnTo>
                        <a:pt x="0" y="387191"/>
                      </a:lnTo>
                      <a:lnTo>
                        <a:pt x="104108" y="387191"/>
                      </a:lnTo>
                      <a:lnTo>
                        <a:pt x="104108" y="400050"/>
                      </a:lnTo>
                      <a:close/>
                      <a:moveTo>
                        <a:pt x="104108" y="374237"/>
                      </a:moveTo>
                      <a:lnTo>
                        <a:pt x="0" y="374237"/>
                      </a:lnTo>
                      <a:lnTo>
                        <a:pt x="0" y="361379"/>
                      </a:lnTo>
                      <a:lnTo>
                        <a:pt x="104108" y="361379"/>
                      </a:lnTo>
                      <a:lnTo>
                        <a:pt x="104108" y="374237"/>
                      </a:lnTo>
                      <a:close/>
                      <a:moveTo>
                        <a:pt x="104108" y="348425"/>
                      </a:moveTo>
                      <a:lnTo>
                        <a:pt x="0" y="348425"/>
                      </a:lnTo>
                      <a:lnTo>
                        <a:pt x="0" y="335566"/>
                      </a:lnTo>
                      <a:lnTo>
                        <a:pt x="104108" y="335566"/>
                      </a:lnTo>
                      <a:lnTo>
                        <a:pt x="104108" y="348425"/>
                      </a:lnTo>
                      <a:close/>
                      <a:moveTo>
                        <a:pt x="104108" y="322612"/>
                      </a:moveTo>
                      <a:lnTo>
                        <a:pt x="0" y="322612"/>
                      </a:lnTo>
                      <a:lnTo>
                        <a:pt x="0" y="309753"/>
                      </a:lnTo>
                      <a:lnTo>
                        <a:pt x="104108" y="309753"/>
                      </a:lnTo>
                      <a:lnTo>
                        <a:pt x="104108" y="322612"/>
                      </a:lnTo>
                      <a:close/>
                      <a:moveTo>
                        <a:pt x="104108" y="296799"/>
                      </a:moveTo>
                      <a:lnTo>
                        <a:pt x="0" y="296799"/>
                      </a:lnTo>
                      <a:lnTo>
                        <a:pt x="0" y="283940"/>
                      </a:lnTo>
                      <a:lnTo>
                        <a:pt x="104108" y="283940"/>
                      </a:lnTo>
                      <a:lnTo>
                        <a:pt x="104108" y="296799"/>
                      </a:lnTo>
                      <a:close/>
                      <a:moveTo>
                        <a:pt x="104108" y="270986"/>
                      </a:moveTo>
                      <a:lnTo>
                        <a:pt x="0" y="270986"/>
                      </a:lnTo>
                      <a:lnTo>
                        <a:pt x="0" y="258128"/>
                      </a:lnTo>
                      <a:lnTo>
                        <a:pt x="104108" y="258128"/>
                      </a:lnTo>
                      <a:lnTo>
                        <a:pt x="104108" y="270986"/>
                      </a:lnTo>
                      <a:close/>
                      <a:moveTo>
                        <a:pt x="104108" y="245174"/>
                      </a:moveTo>
                      <a:lnTo>
                        <a:pt x="0" y="245174"/>
                      </a:lnTo>
                      <a:lnTo>
                        <a:pt x="0" y="232315"/>
                      </a:lnTo>
                      <a:lnTo>
                        <a:pt x="104108" y="232315"/>
                      </a:lnTo>
                      <a:lnTo>
                        <a:pt x="104108" y="245174"/>
                      </a:lnTo>
                      <a:close/>
                      <a:moveTo>
                        <a:pt x="104108" y="219361"/>
                      </a:moveTo>
                      <a:lnTo>
                        <a:pt x="0" y="219361"/>
                      </a:lnTo>
                      <a:lnTo>
                        <a:pt x="0" y="206502"/>
                      </a:lnTo>
                      <a:lnTo>
                        <a:pt x="104108" y="206502"/>
                      </a:lnTo>
                      <a:lnTo>
                        <a:pt x="104108" y="219361"/>
                      </a:lnTo>
                      <a:close/>
                      <a:moveTo>
                        <a:pt x="104108" y="193548"/>
                      </a:moveTo>
                      <a:lnTo>
                        <a:pt x="0" y="193548"/>
                      </a:lnTo>
                      <a:lnTo>
                        <a:pt x="0" y="180689"/>
                      </a:lnTo>
                      <a:lnTo>
                        <a:pt x="104108" y="180689"/>
                      </a:lnTo>
                      <a:lnTo>
                        <a:pt x="104108" y="193548"/>
                      </a:lnTo>
                      <a:close/>
                      <a:moveTo>
                        <a:pt x="104108" y="167735"/>
                      </a:moveTo>
                      <a:lnTo>
                        <a:pt x="0" y="167735"/>
                      </a:lnTo>
                      <a:lnTo>
                        <a:pt x="0" y="154876"/>
                      </a:lnTo>
                      <a:lnTo>
                        <a:pt x="104108" y="154876"/>
                      </a:lnTo>
                      <a:lnTo>
                        <a:pt x="104108" y="167735"/>
                      </a:lnTo>
                      <a:close/>
                      <a:moveTo>
                        <a:pt x="104108" y="141922"/>
                      </a:moveTo>
                      <a:lnTo>
                        <a:pt x="0" y="141922"/>
                      </a:lnTo>
                      <a:lnTo>
                        <a:pt x="0" y="129064"/>
                      </a:lnTo>
                      <a:lnTo>
                        <a:pt x="104108" y="129064"/>
                      </a:lnTo>
                      <a:lnTo>
                        <a:pt x="104108" y="141922"/>
                      </a:lnTo>
                      <a:close/>
                      <a:moveTo>
                        <a:pt x="104108" y="116110"/>
                      </a:moveTo>
                      <a:lnTo>
                        <a:pt x="0" y="116110"/>
                      </a:lnTo>
                      <a:lnTo>
                        <a:pt x="0" y="103251"/>
                      </a:lnTo>
                      <a:lnTo>
                        <a:pt x="104108" y="103251"/>
                      </a:lnTo>
                      <a:lnTo>
                        <a:pt x="104108" y="116110"/>
                      </a:lnTo>
                      <a:close/>
                      <a:moveTo>
                        <a:pt x="104108" y="90297"/>
                      </a:moveTo>
                      <a:lnTo>
                        <a:pt x="0" y="90297"/>
                      </a:lnTo>
                      <a:lnTo>
                        <a:pt x="0" y="77438"/>
                      </a:lnTo>
                      <a:lnTo>
                        <a:pt x="104108" y="77438"/>
                      </a:lnTo>
                      <a:lnTo>
                        <a:pt x="104108" y="90297"/>
                      </a:lnTo>
                      <a:close/>
                      <a:moveTo>
                        <a:pt x="104108" y="64484"/>
                      </a:moveTo>
                      <a:lnTo>
                        <a:pt x="0" y="64484"/>
                      </a:lnTo>
                      <a:lnTo>
                        <a:pt x="0" y="51625"/>
                      </a:lnTo>
                      <a:lnTo>
                        <a:pt x="104108" y="51625"/>
                      </a:lnTo>
                      <a:lnTo>
                        <a:pt x="104108" y="64484"/>
                      </a:lnTo>
                      <a:close/>
                      <a:moveTo>
                        <a:pt x="104108" y="38671"/>
                      </a:moveTo>
                      <a:lnTo>
                        <a:pt x="0" y="38671"/>
                      </a:lnTo>
                      <a:lnTo>
                        <a:pt x="0" y="25813"/>
                      </a:lnTo>
                      <a:lnTo>
                        <a:pt x="104108" y="25813"/>
                      </a:lnTo>
                      <a:lnTo>
                        <a:pt x="104108" y="3867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6" name="Google Shape;2556;p278"/>
                <p:cNvSpPr/>
                <p:nvPr/>
              </p:nvSpPr>
              <p:spPr>
                <a:xfrm>
                  <a:off x="985543" y="-3050905"/>
                  <a:ext cx="95250" cy="838200"/>
                </a:xfrm>
                <a:custGeom>
                  <a:rect b="b" l="l" r="r" t="t"/>
                  <a:pathLst>
                    <a:path extrusionOk="0" h="838200" w="95250">
                      <a:moveTo>
                        <a:pt x="104108" y="838867"/>
                      </a:moveTo>
                      <a:lnTo>
                        <a:pt x="0" y="838867"/>
                      </a:lnTo>
                      <a:lnTo>
                        <a:pt x="0" y="826008"/>
                      </a:lnTo>
                      <a:lnTo>
                        <a:pt x="104108" y="826008"/>
                      </a:lnTo>
                      <a:lnTo>
                        <a:pt x="104108" y="838867"/>
                      </a:lnTo>
                      <a:close/>
                      <a:moveTo>
                        <a:pt x="104108" y="813054"/>
                      </a:moveTo>
                      <a:lnTo>
                        <a:pt x="0" y="813054"/>
                      </a:lnTo>
                      <a:lnTo>
                        <a:pt x="0" y="800195"/>
                      </a:lnTo>
                      <a:lnTo>
                        <a:pt x="104108" y="800195"/>
                      </a:lnTo>
                      <a:lnTo>
                        <a:pt x="104108" y="813054"/>
                      </a:lnTo>
                      <a:close/>
                      <a:moveTo>
                        <a:pt x="104108" y="787241"/>
                      </a:moveTo>
                      <a:lnTo>
                        <a:pt x="0" y="787241"/>
                      </a:lnTo>
                      <a:lnTo>
                        <a:pt x="0" y="774383"/>
                      </a:lnTo>
                      <a:lnTo>
                        <a:pt x="104108" y="774383"/>
                      </a:lnTo>
                      <a:lnTo>
                        <a:pt x="104108" y="787241"/>
                      </a:lnTo>
                      <a:close/>
                      <a:moveTo>
                        <a:pt x="104108" y="761429"/>
                      </a:moveTo>
                      <a:lnTo>
                        <a:pt x="0" y="761429"/>
                      </a:lnTo>
                      <a:lnTo>
                        <a:pt x="0" y="748570"/>
                      </a:lnTo>
                      <a:lnTo>
                        <a:pt x="104108" y="748570"/>
                      </a:lnTo>
                      <a:lnTo>
                        <a:pt x="104108" y="761429"/>
                      </a:lnTo>
                      <a:close/>
                      <a:moveTo>
                        <a:pt x="104108" y="735616"/>
                      </a:moveTo>
                      <a:lnTo>
                        <a:pt x="0" y="735616"/>
                      </a:lnTo>
                      <a:lnTo>
                        <a:pt x="0" y="722757"/>
                      </a:lnTo>
                      <a:lnTo>
                        <a:pt x="104108" y="722757"/>
                      </a:lnTo>
                      <a:lnTo>
                        <a:pt x="104108" y="735616"/>
                      </a:lnTo>
                      <a:close/>
                      <a:moveTo>
                        <a:pt x="104108" y="709803"/>
                      </a:moveTo>
                      <a:lnTo>
                        <a:pt x="0" y="709803"/>
                      </a:lnTo>
                      <a:lnTo>
                        <a:pt x="0" y="696944"/>
                      </a:lnTo>
                      <a:lnTo>
                        <a:pt x="104108" y="696944"/>
                      </a:lnTo>
                      <a:lnTo>
                        <a:pt x="104108" y="709803"/>
                      </a:lnTo>
                      <a:close/>
                      <a:moveTo>
                        <a:pt x="104108" y="683990"/>
                      </a:moveTo>
                      <a:lnTo>
                        <a:pt x="0" y="683990"/>
                      </a:lnTo>
                      <a:lnTo>
                        <a:pt x="0" y="671131"/>
                      </a:lnTo>
                      <a:lnTo>
                        <a:pt x="104108" y="671131"/>
                      </a:lnTo>
                      <a:lnTo>
                        <a:pt x="104108" y="683990"/>
                      </a:lnTo>
                      <a:close/>
                      <a:moveTo>
                        <a:pt x="104108" y="658178"/>
                      </a:moveTo>
                      <a:lnTo>
                        <a:pt x="0" y="658178"/>
                      </a:lnTo>
                      <a:lnTo>
                        <a:pt x="0" y="645319"/>
                      </a:lnTo>
                      <a:lnTo>
                        <a:pt x="104108" y="645319"/>
                      </a:lnTo>
                      <a:lnTo>
                        <a:pt x="104108" y="658178"/>
                      </a:lnTo>
                      <a:close/>
                      <a:moveTo>
                        <a:pt x="104108" y="632365"/>
                      </a:moveTo>
                      <a:lnTo>
                        <a:pt x="0" y="632365"/>
                      </a:lnTo>
                      <a:lnTo>
                        <a:pt x="0" y="619506"/>
                      </a:lnTo>
                      <a:lnTo>
                        <a:pt x="104108" y="619506"/>
                      </a:lnTo>
                      <a:lnTo>
                        <a:pt x="104108" y="632365"/>
                      </a:lnTo>
                      <a:close/>
                      <a:moveTo>
                        <a:pt x="104108" y="606552"/>
                      </a:moveTo>
                      <a:lnTo>
                        <a:pt x="0" y="606552"/>
                      </a:lnTo>
                      <a:lnTo>
                        <a:pt x="0" y="593693"/>
                      </a:lnTo>
                      <a:lnTo>
                        <a:pt x="104108" y="593693"/>
                      </a:lnTo>
                      <a:lnTo>
                        <a:pt x="104108" y="606552"/>
                      </a:lnTo>
                      <a:close/>
                      <a:moveTo>
                        <a:pt x="104108" y="580739"/>
                      </a:moveTo>
                      <a:lnTo>
                        <a:pt x="0" y="580739"/>
                      </a:lnTo>
                      <a:lnTo>
                        <a:pt x="0" y="567880"/>
                      </a:lnTo>
                      <a:lnTo>
                        <a:pt x="104108" y="567880"/>
                      </a:lnTo>
                      <a:lnTo>
                        <a:pt x="104108" y="580739"/>
                      </a:lnTo>
                      <a:close/>
                      <a:moveTo>
                        <a:pt x="104108" y="554926"/>
                      </a:moveTo>
                      <a:lnTo>
                        <a:pt x="0" y="554926"/>
                      </a:lnTo>
                      <a:lnTo>
                        <a:pt x="0" y="542068"/>
                      </a:lnTo>
                      <a:lnTo>
                        <a:pt x="104108" y="542068"/>
                      </a:lnTo>
                      <a:lnTo>
                        <a:pt x="104108" y="554926"/>
                      </a:lnTo>
                      <a:close/>
                      <a:moveTo>
                        <a:pt x="104108" y="529114"/>
                      </a:moveTo>
                      <a:lnTo>
                        <a:pt x="0" y="529114"/>
                      </a:lnTo>
                      <a:lnTo>
                        <a:pt x="0" y="516255"/>
                      </a:lnTo>
                      <a:lnTo>
                        <a:pt x="104108" y="516255"/>
                      </a:lnTo>
                      <a:lnTo>
                        <a:pt x="104108" y="529114"/>
                      </a:lnTo>
                      <a:close/>
                      <a:moveTo>
                        <a:pt x="104108" y="503301"/>
                      </a:moveTo>
                      <a:lnTo>
                        <a:pt x="0" y="503301"/>
                      </a:lnTo>
                      <a:lnTo>
                        <a:pt x="0" y="490442"/>
                      </a:lnTo>
                      <a:lnTo>
                        <a:pt x="104108" y="490442"/>
                      </a:lnTo>
                      <a:lnTo>
                        <a:pt x="104108" y="503301"/>
                      </a:lnTo>
                      <a:close/>
                      <a:moveTo>
                        <a:pt x="104108" y="477488"/>
                      </a:moveTo>
                      <a:lnTo>
                        <a:pt x="0" y="477488"/>
                      </a:lnTo>
                      <a:lnTo>
                        <a:pt x="0" y="464630"/>
                      </a:lnTo>
                      <a:lnTo>
                        <a:pt x="104108" y="464630"/>
                      </a:lnTo>
                      <a:lnTo>
                        <a:pt x="104108" y="477488"/>
                      </a:lnTo>
                      <a:close/>
                      <a:moveTo>
                        <a:pt x="104108" y="451675"/>
                      </a:moveTo>
                      <a:lnTo>
                        <a:pt x="0" y="451675"/>
                      </a:lnTo>
                      <a:lnTo>
                        <a:pt x="0" y="438817"/>
                      </a:lnTo>
                      <a:lnTo>
                        <a:pt x="104108" y="438817"/>
                      </a:lnTo>
                      <a:lnTo>
                        <a:pt x="104108" y="451675"/>
                      </a:lnTo>
                      <a:close/>
                      <a:moveTo>
                        <a:pt x="104108" y="425863"/>
                      </a:moveTo>
                      <a:lnTo>
                        <a:pt x="0" y="425863"/>
                      </a:lnTo>
                      <a:lnTo>
                        <a:pt x="0" y="413004"/>
                      </a:lnTo>
                      <a:lnTo>
                        <a:pt x="104108" y="413004"/>
                      </a:lnTo>
                      <a:lnTo>
                        <a:pt x="104108" y="425863"/>
                      </a:lnTo>
                      <a:close/>
                      <a:moveTo>
                        <a:pt x="104108" y="400050"/>
                      </a:moveTo>
                      <a:lnTo>
                        <a:pt x="0" y="400050"/>
                      </a:lnTo>
                      <a:lnTo>
                        <a:pt x="0" y="387191"/>
                      </a:lnTo>
                      <a:lnTo>
                        <a:pt x="104108" y="387191"/>
                      </a:lnTo>
                      <a:lnTo>
                        <a:pt x="104108" y="400050"/>
                      </a:lnTo>
                      <a:close/>
                      <a:moveTo>
                        <a:pt x="104108" y="374237"/>
                      </a:moveTo>
                      <a:lnTo>
                        <a:pt x="0" y="374237"/>
                      </a:lnTo>
                      <a:lnTo>
                        <a:pt x="0" y="361379"/>
                      </a:lnTo>
                      <a:lnTo>
                        <a:pt x="104108" y="361379"/>
                      </a:lnTo>
                      <a:lnTo>
                        <a:pt x="104108" y="374237"/>
                      </a:lnTo>
                      <a:close/>
                      <a:moveTo>
                        <a:pt x="104108" y="348425"/>
                      </a:moveTo>
                      <a:lnTo>
                        <a:pt x="0" y="348425"/>
                      </a:lnTo>
                      <a:lnTo>
                        <a:pt x="0" y="335566"/>
                      </a:lnTo>
                      <a:lnTo>
                        <a:pt x="104108" y="335566"/>
                      </a:lnTo>
                      <a:lnTo>
                        <a:pt x="104108" y="348425"/>
                      </a:lnTo>
                      <a:close/>
                      <a:moveTo>
                        <a:pt x="104108" y="322612"/>
                      </a:moveTo>
                      <a:lnTo>
                        <a:pt x="0" y="322612"/>
                      </a:lnTo>
                      <a:lnTo>
                        <a:pt x="0" y="309753"/>
                      </a:lnTo>
                      <a:lnTo>
                        <a:pt x="104108" y="309753"/>
                      </a:lnTo>
                      <a:lnTo>
                        <a:pt x="104108" y="322612"/>
                      </a:lnTo>
                      <a:close/>
                      <a:moveTo>
                        <a:pt x="104108" y="296799"/>
                      </a:moveTo>
                      <a:lnTo>
                        <a:pt x="0" y="296799"/>
                      </a:lnTo>
                      <a:lnTo>
                        <a:pt x="0" y="283940"/>
                      </a:lnTo>
                      <a:lnTo>
                        <a:pt x="104108" y="283940"/>
                      </a:lnTo>
                      <a:lnTo>
                        <a:pt x="104108" y="296799"/>
                      </a:lnTo>
                      <a:close/>
                      <a:moveTo>
                        <a:pt x="104108" y="270986"/>
                      </a:moveTo>
                      <a:lnTo>
                        <a:pt x="0" y="270986"/>
                      </a:lnTo>
                      <a:lnTo>
                        <a:pt x="0" y="258128"/>
                      </a:lnTo>
                      <a:lnTo>
                        <a:pt x="104108" y="258128"/>
                      </a:lnTo>
                      <a:lnTo>
                        <a:pt x="104108" y="270986"/>
                      </a:lnTo>
                      <a:close/>
                      <a:moveTo>
                        <a:pt x="104108" y="245174"/>
                      </a:moveTo>
                      <a:lnTo>
                        <a:pt x="0" y="245174"/>
                      </a:lnTo>
                      <a:lnTo>
                        <a:pt x="0" y="232315"/>
                      </a:lnTo>
                      <a:lnTo>
                        <a:pt x="104108" y="232315"/>
                      </a:lnTo>
                      <a:lnTo>
                        <a:pt x="104108" y="245174"/>
                      </a:lnTo>
                      <a:close/>
                      <a:moveTo>
                        <a:pt x="104108" y="219361"/>
                      </a:moveTo>
                      <a:lnTo>
                        <a:pt x="0" y="219361"/>
                      </a:lnTo>
                      <a:lnTo>
                        <a:pt x="0" y="206502"/>
                      </a:lnTo>
                      <a:lnTo>
                        <a:pt x="104108" y="206502"/>
                      </a:lnTo>
                      <a:lnTo>
                        <a:pt x="104108" y="219361"/>
                      </a:lnTo>
                      <a:close/>
                      <a:moveTo>
                        <a:pt x="104108" y="193548"/>
                      </a:moveTo>
                      <a:lnTo>
                        <a:pt x="0" y="193548"/>
                      </a:lnTo>
                      <a:lnTo>
                        <a:pt x="0" y="180689"/>
                      </a:lnTo>
                      <a:lnTo>
                        <a:pt x="104108" y="180689"/>
                      </a:lnTo>
                      <a:lnTo>
                        <a:pt x="104108" y="193548"/>
                      </a:lnTo>
                      <a:close/>
                      <a:moveTo>
                        <a:pt x="104108" y="167735"/>
                      </a:moveTo>
                      <a:lnTo>
                        <a:pt x="0" y="167735"/>
                      </a:lnTo>
                      <a:lnTo>
                        <a:pt x="0" y="154876"/>
                      </a:lnTo>
                      <a:lnTo>
                        <a:pt x="104108" y="154876"/>
                      </a:lnTo>
                      <a:lnTo>
                        <a:pt x="104108" y="167735"/>
                      </a:lnTo>
                      <a:close/>
                      <a:moveTo>
                        <a:pt x="104108" y="141922"/>
                      </a:moveTo>
                      <a:lnTo>
                        <a:pt x="0" y="141922"/>
                      </a:lnTo>
                      <a:lnTo>
                        <a:pt x="0" y="129064"/>
                      </a:lnTo>
                      <a:lnTo>
                        <a:pt x="104108" y="129064"/>
                      </a:lnTo>
                      <a:lnTo>
                        <a:pt x="104108" y="141922"/>
                      </a:lnTo>
                      <a:close/>
                      <a:moveTo>
                        <a:pt x="104108" y="116110"/>
                      </a:moveTo>
                      <a:lnTo>
                        <a:pt x="0" y="116110"/>
                      </a:lnTo>
                      <a:lnTo>
                        <a:pt x="0" y="103251"/>
                      </a:lnTo>
                      <a:lnTo>
                        <a:pt x="104108" y="103251"/>
                      </a:lnTo>
                      <a:lnTo>
                        <a:pt x="104108" y="116110"/>
                      </a:lnTo>
                      <a:close/>
                      <a:moveTo>
                        <a:pt x="104108" y="90297"/>
                      </a:moveTo>
                      <a:lnTo>
                        <a:pt x="0" y="90297"/>
                      </a:lnTo>
                      <a:lnTo>
                        <a:pt x="0" y="77438"/>
                      </a:lnTo>
                      <a:lnTo>
                        <a:pt x="104108" y="77438"/>
                      </a:lnTo>
                      <a:lnTo>
                        <a:pt x="104108" y="90297"/>
                      </a:lnTo>
                      <a:close/>
                      <a:moveTo>
                        <a:pt x="104108" y="64484"/>
                      </a:moveTo>
                      <a:lnTo>
                        <a:pt x="0" y="64484"/>
                      </a:lnTo>
                      <a:lnTo>
                        <a:pt x="0" y="51625"/>
                      </a:lnTo>
                      <a:lnTo>
                        <a:pt x="104108" y="51625"/>
                      </a:lnTo>
                      <a:lnTo>
                        <a:pt x="104108" y="64484"/>
                      </a:lnTo>
                      <a:close/>
                      <a:moveTo>
                        <a:pt x="104108" y="38671"/>
                      </a:moveTo>
                      <a:lnTo>
                        <a:pt x="0" y="38671"/>
                      </a:lnTo>
                      <a:lnTo>
                        <a:pt x="0" y="25813"/>
                      </a:lnTo>
                      <a:lnTo>
                        <a:pt x="104108" y="25813"/>
                      </a:lnTo>
                      <a:lnTo>
                        <a:pt x="104108" y="3867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57" name="Google Shape;2557;p278"/>
              <p:cNvGrpSpPr/>
              <p:nvPr/>
            </p:nvGrpSpPr>
            <p:grpSpPr>
              <a:xfrm>
                <a:off x="1204809" y="-2703528"/>
                <a:ext cx="95250" cy="490823"/>
                <a:chOff x="1204809" y="-2703528"/>
                <a:chExt cx="95250" cy="490823"/>
              </a:xfrm>
            </p:grpSpPr>
            <p:sp>
              <p:nvSpPr>
                <p:cNvPr id="2558" name="Google Shape;2558;p278"/>
                <p:cNvSpPr/>
                <p:nvPr/>
              </p:nvSpPr>
              <p:spPr>
                <a:xfrm>
                  <a:off x="1204809" y="-2703528"/>
                  <a:ext cx="95250" cy="485775"/>
                </a:xfrm>
                <a:custGeom>
                  <a:rect b="b" l="l" r="r" t="t"/>
                  <a:pathLst>
                    <a:path extrusionOk="0" h="485775" w="95250">
                      <a:moveTo>
                        <a:pt x="104108" y="492157"/>
                      </a:moveTo>
                      <a:lnTo>
                        <a:pt x="0" y="492157"/>
                      </a:lnTo>
                      <a:lnTo>
                        <a:pt x="0" y="479584"/>
                      </a:lnTo>
                      <a:lnTo>
                        <a:pt x="104108" y="479584"/>
                      </a:lnTo>
                      <a:lnTo>
                        <a:pt x="104108" y="492157"/>
                      </a:lnTo>
                      <a:close/>
                      <a:moveTo>
                        <a:pt x="104108" y="466916"/>
                      </a:moveTo>
                      <a:lnTo>
                        <a:pt x="0" y="466916"/>
                      </a:lnTo>
                      <a:lnTo>
                        <a:pt x="0" y="454343"/>
                      </a:lnTo>
                      <a:lnTo>
                        <a:pt x="104108" y="454343"/>
                      </a:lnTo>
                      <a:lnTo>
                        <a:pt x="104108" y="466916"/>
                      </a:lnTo>
                      <a:close/>
                      <a:moveTo>
                        <a:pt x="104108" y="441674"/>
                      </a:moveTo>
                      <a:lnTo>
                        <a:pt x="0" y="441674"/>
                      </a:lnTo>
                      <a:lnTo>
                        <a:pt x="0" y="429101"/>
                      </a:lnTo>
                      <a:lnTo>
                        <a:pt x="104108" y="429101"/>
                      </a:lnTo>
                      <a:lnTo>
                        <a:pt x="104108" y="441674"/>
                      </a:lnTo>
                      <a:close/>
                      <a:moveTo>
                        <a:pt x="104108" y="416433"/>
                      </a:moveTo>
                      <a:lnTo>
                        <a:pt x="0" y="416433"/>
                      </a:lnTo>
                      <a:lnTo>
                        <a:pt x="0" y="403860"/>
                      </a:lnTo>
                      <a:lnTo>
                        <a:pt x="104108" y="403860"/>
                      </a:lnTo>
                      <a:lnTo>
                        <a:pt x="104108" y="416433"/>
                      </a:lnTo>
                      <a:close/>
                      <a:moveTo>
                        <a:pt x="104108" y="391192"/>
                      </a:moveTo>
                      <a:lnTo>
                        <a:pt x="0" y="391192"/>
                      </a:lnTo>
                      <a:lnTo>
                        <a:pt x="0" y="378619"/>
                      </a:lnTo>
                      <a:lnTo>
                        <a:pt x="104108" y="378619"/>
                      </a:lnTo>
                      <a:lnTo>
                        <a:pt x="104108" y="391192"/>
                      </a:lnTo>
                      <a:close/>
                      <a:moveTo>
                        <a:pt x="104108" y="365951"/>
                      </a:moveTo>
                      <a:lnTo>
                        <a:pt x="0" y="365951"/>
                      </a:lnTo>
                      <a:lnTo>
                        <a:pt x="0" y="353378"/>
                      </a:lnTo>
                      <a:lnTo>
                        <a:pt x="104108" y="353378"/>
                      </a:lnTo>
                      <a:lnTo>
                        <a:pt x="104108" y="365951"/>
                      </a:lnTo>
                      <a:close/>
                      <a:moveTo>
                        <a:pt x="104108" y="340709"/>
                      </a:moveTo>
                      <a:lnTo>
                        <a:pt x="0" y="340709"/>
                      </a:lnTo>
                      <a:lnTo>
                        <a:pt x="0" y="328136"/>
                      </a:lnTo>
                      <a:lnTo>
                        <a:pt x="104108" y="328136"/>
                      </a:lnTo>
                      <a:lnTo>
                        <a:pt x="104108" y="340709"/>
                      </a:lnTo>
                      <a:close/>
                      <a:moveTo>
                        <a:pt x="104108" y="315468"/>
                      </a:moveTo>
                      <a:lnTo>
                        <a:pt x="0" y="315468"/>
                      </a:lnTo>
                      <a:lnTo>
                        <a:pt x="0" y="302895"/>
                      </a:lnTo>
                      <a:lnTo>
                        <a:pt x="104108" y="302895"/>
                      </a:lnTo>
                      <a:lnTo>
                        <a:pt x="104108" y="315468"/>
                      </a:lnTo>
                      <a:close/>
                      <a:moveTo>
                        <a:pt x="104108" y="290227"/>
                      </a:moveTo>
                      <a:lnTo>
                        <a:pt x="0" y="290227"/>
                      </a:lnTo>
                      <a:lnTo>
                        <a:pt x="0" y="277654"/>
                      </a:lnTo>
                      <a:lnTo>
                        <a:pt x="104108" y="277654"/>
                      </a:lnTo>
                      <a:lnTo>
                        <a:pt x="104108" y="290227"/>
                      </a:lnTo>
                      <a:close/>
                      <a:moveTo>
                        <a:pt x="104108" y="264986"/>
                      </a:moveTo>
                      <a:lnTo>
                        <a:pt x="0" y="264986"/>
                      </a:lnTo>
                      <a:lnTo>
                        <a:pt x="0" y="252413"/>
                      </a:lnTo>
                      <a:lnTo>
                        <a:pt x="104108" y="252413"/>
                      </a:lnTo>
                      <a:lnTo>
                        <a:pt x="104108" y="264986"/>
                      </a:lnTo>
                      <a:close/>
                      <a:moveTo>
                        <a:pt x="104108" y="239744"/>
                      </a:moveTo>
                      <a:lnTo>
                        <a:pt x="0" y="239744"/>
                      </a:lnTo>
                      <a:lnTo>
                        <a:pt x="0" y="227171"/>
                      </a:lnTo>
                      <a:lnTo>
                        <a:pt x="104108" y="227171"/>
                      </a:lnTo>
                      <a:lnTo>
                        <a:pt x="104108" y="239744"/>
                      </a:lnTo>
                      <a:close/>
                      <a:moveTo>
                        <a:pt x="104108" y="214503"/>
                      </a:moveTo>
                      <a:lnTo>
                        <a:pt x="0" y="214503"/>
                      </a:lnTo>
                      <a:lnTo>
                        <a:pt x="0" y="201930"/>
                      </a:lnTo>
                      <a:lnTo>
                        <a:pt x="104108" y="201930"/>
                      </a:lnTo>
                      <a:lnTo>
                        <a:pt x="104108" y="214503"/>
                      </a:lnTo>
                      <a:close/>
                      <a:moveTo>
                        <a:pt x="104108" y="189262"/>
                      </a:moveTo>
                      <a:lnTo>
                        <a:pt x="0" y="189262"/>
                      </a:lnTo>
                      <a:lnTo>
                        <a:pt x="0" y="176689"/>
                      </a:lnTo>
                      <a:lnTo>
                        <a:pt x="104108" y="176689"/>
                      </a:lnTo>
                      <a:lnTo>
                        <a:pt x="104108" y="189262"/>
                      </a:lnTo>
                      <a:close/>
                      <a:moveTo>
                        <a:pt x="104108" y="164021"/>
                      </a:moveTo>
                      <a:lnTo>
                        <a:pt x="0" y="164021"/>
                      </a:lnTo>
                      <a:lnTo>
                        <a:pt x="0" y="151448"/>
                      </a:lnTo>
                      <a:lnTo>
                        <a:pt x="104108" y="151448"/>
                      </a:lnTo>
                      <a:lnTo>
                        <a:pt x="104108" y="164021"/>
                      </a:lnTo>
                      <a:close/>
                      <a:moveTo>
                        <a:pt x="104108" y="138779"/>
                      </a:moveTo>
                      <a:lnTo>
                        <a:pt x="0" y="138779"/>
                      </a:lnTo>
                      <a:lnTo>
                        <a:pt x="0" y="126206"/>
                      </a:lnTo>
                      <a:lnTo>
                        <a:pt x="104108" y="126206"/>
                      </a:lnTo>
                      <a:lnTo>
                        <a:pt x="104108" y="138779"/>
                      </a:lnTo>
                      <a:close/>
                      <a:moveTo>
                        <a:pt x="104108" y="113538"/>
                      </a:moveTo>
                      <a:lnTo>
                        <a:pt x="0" y="113538"/>
                      </a:lnTo>
                      <a:lnTo>
                        <a:pt x="0" y="100965"/>
                      </a:lnTo>
                      <a:lnTo>
                        <a:pt x="104108" y="100965"/>
                      </a:lnTo>
                      <a:lnTo>
                        <a:pt x="104108" y="113538"/>
                      </a:lnTo>
                      <a:close/>
                      <a:moveTo>
                        <a:pt x="104108" y="88297"/>
                      </a:moveTo>
                      <a:lnTo>
                        <a:pt x="0" y="88297"/>
                      </a:lnTo>
                      <a:lnTo>
                        <a:pt x="0" y="75724"/>
                      </a:lnTo>
                      <a:lnTo>
                        <a:pt x="104108" y="75724"/>
                      </a:lnTo>
                      <a:lnTo>
                        <a:pt x="104108" y="88297"/>
                      </a:lnTo>
                      <a:close/>
                      <a:moveTo>
                        <a:pt x="104108" y="63056"/>
                      </a:moveTo>
                      <a:lnTo>
                        <a:pt x="0" y="63056"/>
                      </a:lnTo>
                      <a:lnTo>
                        <a:pt x="0" y="50483"/>
                      </a:lnTo>
                      <a:lnTo>
                        <a:pt x="104108" y="50483"/>
                      </a:lnTo>
                      <a:lnTo>
                        <a:pt x="104108" y="63056"/>
                      </a:lnTo>
                      <a:close/>
                      <a:moveTo>
                        <a:pt x="104108" y="37814"/>
                      </a:moveTo>
                      <a:lnTo>
                        <a:pt x="0" y="37814"/>
                      </a:lnTo>
                      <a:lnTo>
                        <a:pt x="0" y="25241"/>
                      </a:lnTo>
                      <a:lnTo>
                        <a:pt x="104108" y="25241"/>
                      </a:lnTo>
                      <a:lnTo>
                        <a:pt x="104108" y="37814"/>
                      </a:lnTo>
                      <a:close/>
                      <a:moveTo>
                        <a:pt x="104108" y="12573"/>
                      </a:moveTo>
                      <a:lnTo>
                        <a:pt x="0" y="12573"/>
                      </a:lnTo>
                      <a:lnTo>
                        <a:pt x="0" y="0"/>
                      </a:lnTo>
                      <a:lnTo>
                        <a:pt x="104108" y="0"/>
                      </a:lnTo>
                      <a:lnTo>
                        <a:pt x="104108" y="12573"/>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9" name="Google Shape;2559;p278"/>
                <p:cNvSpPr/>
                <p:nvPr/>
              </p:nvSpPr>
              <p:spPr>
                <a:xfrm>
                  <a:off x="1204809" y="-2698480"/>
                  <a:ext cx="95250" cy="485775"/>
                </a:xfrm>
                <a:custGeom>
                  <a:rect b="b" l="l" r="r" t="t"/>
                  <a:pathLst>
                    <a:path extrusionOk="0" h="485775" w="95250">
                      <a:moveTo>
                        <a:pt x="104108" y="492157"/>
                      </a:moveTo>
                      <a:lnTo>
                        <a:pt x="0" y="492157"/>
                      </a:lnTo>
                      <a:lnTo>
                        <a:pt x="0" y="479584"/>
                      </a:lnTo>
                      <a:lnTo>
                        <a:pt x="104108" y="479584"/>
                      </a:lnTo>
                      <a:lnTo>
                        <a:pt x="104108" y="492157"/>
                      </a:lnTo>
                      <a:close/>
                      <a:moveTo>
                        <a:pt x="104108" y="466916"/>
                      </a:moveTo>
                      <a:lnTo>
                        <a:pt x="0" y="466916"/>
                      </a:lnTo>
                      <a:lnTo>
                        <a:pt x="0" y="454343"/>
                      </a:lnTo>
                      <a:lnTo>
                        <a:pt x="104108" y="454343"/>
                      </a:lnTo>
                      <a:lnTo>
                        <a:pt x="104108" y="466916"/>
                      </a:lnTo>
                      <a:close/>
                      <a:moveTo>
                        <a:pt x="104108" y="441674"/>
                      </a:moveTo>
                      <a:lnTo>
                        <a:pt x="0" y="441674"/>
                      </a:lnTo>
                      <a:lnTo>
                        <a:pt x="0" y="429101"/>
                      </a:lnTo>
                      <a:lnTo>
                        <a:pt x="104108" y="429101"/>
                      </a:lnTo>
                      <a:lnTo>
                        <a:pt x="104108" y="441674"/>
                      </a:lnTo>
                      <a:close/>
                      <a:moveTo>
                        <a:pt x="104108" y="416433"/>
                      </a:moveTo>
                      <a:lnTo>
                        <a:pt x="0" y="416433"/>
                      </a:lnTo>
                      <a:lnTo>
                        <a:pt x="0" y="403860"/>
                      </a:lnTo>
                      <a:lnTo>
                        <a:pt x="104108" y="403860"/>
                      </a:lnTo>
                      <a:lnTo>
                        <a:pt x="104108" y="416433"/>
                      </a:lnTo>
                      <a:close/>
                      <a:moveTo>
                        <a:pt x="104108" y="391192"/>
                      </a:moveTo>
                      <a:lnTo>
                        <a:pt x="0" y="391192"/>
                      </a:lnTo>
                      <a:lnTo>
                        <a:pt x="0" y="378619"/>
                      </a:lnTo>
                      <a:lnTo>
                        <a:pt x="104108" y="378619"/>
                      </a:lnTo>
                      <a:lnTo>
                        <a:pt x="104108" y="391192"/>
                      </a:lnTo>
                      <a:close/>
                      <a:moveTo>
                        <a:pt x="104108" y="365951"/>
                      </a:moveTo>
                      <a:lnTo>
                        <a:pt x="0" y="365951"/>
                      </a:lnTo>
                      <a:lnTo>
                        <a:pt x="0" y="353378"/>
                      </a:lnTo>
                      <a:lnTo>
                        <a:pt x="104108" y="353378"/>
                      </a:lnTo>
                      <a:lnTo>
                        <a:pt x="104108" y="365951"/>
                      </a:lnTo>
                      <a:close/>
                      <a:moveTo>
                        <a:pt x="104108" y="340709"/>
                      </a:moveTo>
                      <a:lnTo>
                        <a:pt x="0" y="340709"/>
                      </a:lnTo>
                      <a:lnTo>
                        <a:pt x="0" y="328136"/>
                      </a:lnTo>
                      <a:lnTo>
                        <a:pt x="104108" y="328136"/>
                      </a:lnTo>
                      <a:lnTo>
                        <a:pt x="104108" y="340709"/>
                      </a:lnTo>
                      <a:close/>
                      <a:moveTo>
                        <a:pt x="104108" y="315468"/>
                      </a:moveTo>
                      <a:lnTo>
                        <a:pt x="0" y="315468"/>
                      </a:lnTo>
                      <a:lnTo>
                        <a:pt x="0" y="302895"/>
                      </a:lnTo>
                      <a:lnTo>
                        <a:pt x="104108" y="302895"/>
                      </a:lnTo>
                      <a:lnTo>
                        <a:pt x="104108" y="315468"/>
                      </a:lnTo>
                      <a:close/>
                      <a:moveTo>
                        <a:pt x="104108" y="290227"/>
                      </a:moveTo>
                      <a:lnTo>
                        <a:pt x="0" y="290227"/>
                      </a:lnTo>
                      <a:lnTo>
                        <a:pt x="0" y="277654"/>
                      </a:lnTo>
                      <a:lnTo>
                        <a:pt x="104108" y="277654"/>
                      </a:lnTo>
                      <a:lnTo>
                        <a:pt x="104108" y="290227"/>
                      </a:lnTo>
                      <a:close/>
                      <a:moveTo>
                        <a:pt x="104108" y="264986"/>
                      </a:moveTo>
                      <a:lnTo>
                        <a:pt x="0" y="264986"/>
                      </a:lnTo>
                      <a:lnTo>
                        <a:pt x="0" y="252413"/>
                      </a:lnTo>
                      <a:lnTo>
                        <a:pt x="104108" y="252413"/>
                      </a:lnTo>
                      <a:lnTo>
                        <a:pt x="104108" y="264986"/>
                      </a:lnTo>
                      <a:close/>
                      <a:moveTo>
                        <a:pt x="104108" y="239744"/>
                      </a:moveTo>
                      <a:lnTo>
                        <a:pt x="0" y="239744"/>
                      </a:lnTo>
                      <a:lnTo>
                        <a:pt x="0" y="227171"/>
                      </a:lnTo>
                      <a:lnTo>
                        <a:pt x="104108" y="227171"/>
                      </a:lnTo>
                      <a:lnTo>
                        <a:pt x="104108" y="239744"/>
                      </a:lnTo>
                      <a:close/>
                      <a:moveTo>
                        <a:pt x="104108" y="214503"/>
                      </a:moveTo>
                      <a:lnTo>
                        <a:pt x="0" y="214503"/>
                      </a:lnTo>
                      <a:lnTo>
                        <a:pt x="0" y="201930"/>
                      </a:lnTo>
                      <a:lnTo>
                        <a:pt x="104108" y="201930"/>
                      </a:lnTo>
                      <a:lnTo>
                        <a:pt x="104108" y="214503"/>
                      </a:lnTo>
                      <a:close/>
                      <a:moveTo>
                        <a:pt x="104108" y="189262"/>
                      </a:moveTo>
                      <a:lnTo>
                        <a:pt x="0" y="189262"/>
                      </a:lnTo>
                      <a:lnTo>
                        <a:pt x="0" y="176689"/>
                      </a:lnTo>
                      <a:lnTo>
                        <a:pt x="104108" y="176689"/>
                      </a:lnTo>
                      <a:lnTo>
                        <a:pt x="104108" y="189262"/>
                      </a:lnTo>
                      <a:close/>
                      <a:moveTo>
                        <a:pt x="104108" y="164021"/>
                      </a:moveTo>
                      <a:lnTo>
                        <a:pt x="0" y="164021"/>
                      </a:lnTo>
                      <a:lnTo>
                        <a:pt x="0" y="151448"/>
                      </a:lnTo>
                      <a:lnTo>
                        <a:pt x="104108" y="151448"/>
                      </a:lnTo>
                      <a:lnTo>
                        <a:pt x="104108" y="164021"/>
                      </a:lnTo>
                      <a:close/>
                      <a:moveTo>
                        <a:pt x="104108" y="138779"/>
                      </a:moveTo>
                      <a:lnTo>
                        <a:pt x="0" y="138779"/>
                      </a:lnTo>
                      <a:lnTo>
                        <a:pt x="0" y="126206"/>
                      </a:lnTo>
                      <a:lnTo>
                        <a:pt x="104108" y="126206"/>
                      </a:lnTo>
                      <a:lnTo>
                        <a:pt x="104108" y="138779"/>
                      </a:lnTo>
                      <a:close/>
                      <a:moveTo>
                        <a:pt x="104108" y="113538"/>
                      </a:moveTo>
                      <a:lnTo>
                        <a:pt x="0" y="113538"/>
                      </a:lnTo>
                      <a:lnTo>
                        <a:pt x="0" y="100965"/>
                      </a:lnTo>
                      <a:lnTo>
                        <a:pt x="104108" y="100965"/>
                      </a:lnTo>
                      <a:lnTo>
                        <a:pt x="104108" y="113538"/>
                      </a:lnTo>
                      <a:close/>
                      <a:moveTo>
                        <a:pt x="104108" y="88297"/>
                      </a:moveTo>
                      <a:lnTo>
                        <a:pt x="0" y="88297"/>
                      </a:lnTo>
                      <a:lnTo>
                        <a:pt x="0" y="75724"/>
                      </a:lnTo>
                      <a:lnTo>
                        <a:pt x="104108" y="75724"/>
                      </a:lnTo>
                      <a:lnTo>
                        <a:pt x="104108" y="88297"/>
                      </a:lnTo>
                      <a:close/>
                      <a:moveTo>
                        <a:pt x="104108" y="63056"/>
                      </a:moveTo>
                      <a:lnTo>
                        <a:pt x="0" y="63056"/>
                      </a:lnTo>
                      <a:lnTo>
                        <a:pt x="0" y="50483"/>
                      </a:lnTo>
                      <a:lnTo>
                        <a:pt x="104108" y="50483"/>
                      </a:lnTo>
                      <a:lnTo>
                        <a:pt x="104108" y="63056"/>
                      </a:lnTo>
                      <a:close/>
                      <a:moveTo>
                        <a:pt x="104108" y="37814"/>
                      </a:moveTo>
                      <a:lnTo>
                        <a:pt x="0" y="37814"/>
                      </a:lnTo>
                      <a:lnTo>
                        <a:pt x="0" y="25241"/>
                      </a:lnTo>
                      <a:lnTo>
                        <a:pt x="104108" y="25241"/>
                      </a:lnTo>
                      <a:lnTo>
                        <a:pt x="104108" y="37814"/>
                      </a:lnTo>
                      <a:close/>
                      <a:moveTo>
                        <a:pt x="104108" y="12573"/>
                      </a:moveTo>
                      <a:lnTo>
                        <a:pt x="0" y="12573"/>
                      </a:lnTo>
                      <a:lnTo>
                        <a:pt x="0" y="0"/>
                      </a:lnTo>
                      <a:lnTo>
                        <a:pt x="104108" y="0"/>
                      </a:lnTo>
                      <a:lnTo>
                        <a:pt x="104108" y="12573"/>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cxnSp>
          <p:nvCxnSpPr>
            <p:cNvPr id="2560" name="Google Shape;2560;p278"/>
            <p:cNvCxnSpPr/>
            <p:nvPr/>
          </p:nvCxnSpPr>
          <p:spPr>
            <a:xfrm flipH="1" rot="-5400000">
              <a:off x="6390950" y="2846075"/>
              <a:ext cx="1461900" cy="600"/>
            </a:xfrm>
            <a:prstGeom prst="bentConnector3">
              <a:avLst>
                <a:gd fmla="val 50000" name="adj1"/>
              </a:avLst>
            </a:prstGeom>
            <a:noFill/>
            <a:ln cap="flat" cmpd="sng" w="19050">
              <a:solidFill>
                <a:schemeClr val="lt1"/>
              </a:solidFill>
              <a:prstDash val="solid"/>
              <a:round/>
              <a:headEnd len="med" w="med" type="none"/>
              <a:tailEnd len="med" w="med" type="none"/>
            </a:ln>
            <a:effectLst>
              <a:outerShdw blurRad="28575" rotWithShape="0" algn="bl">
                <a:schemeClr val="lt1"/>
              </a:outerShdw>
            </a:effectLst>
          </p:spPr>
        </p:cxnSp>
        <p:cxnSp>
          <p:nvCxnSpPr>
            <p:cNvPr id="2561" name="Google Shape;2561;p278"/>
            <p:cNvCxnSpPr/>
            <p:nvPr/>
          </p:nvCxnSpPr>
          <p:spPr>
            <a:xfrm flipH="1" rot="-5400000">
              <a:off x="6169350" y="1043325"/>
              <a:ext cx="375900" cy="332100"/>
            </a:xfrm>
            <a:prstGeom prst="bentConnector3">
              <a:avLst>
                <a:gd fmla="val 0" name="adj1"/>
              </a:avLst>
            </a:prstGeom>
            <a:noFill/>
            <a:ln cap="flat" cmpd="sng" w="19050">
              <a:solidFill>
                <a:schemeClr val="lt1"/>
              </a:solidFill>
              <a:prstDash val="solid"/>
              <a:round/>
              <a:headEnd len="med" w="med" type="none"/>
              <a:tailEnd len="med" w="med" type="none"/>
            </a:ln>
            <a:effectLst>
              <a:outerShdw blurRad="28575" rotWithShape="0" algn="bl">
                <a:schemeClr val="lt1"/>
              </a:outerShdw>
            </a:effectLst>
          </p:spPr>
        </p:cxnSp>
      </p:grpSp>
      <p:pic>
        <p:nvPicPr>
          <p:cNvPr id="2562" name="Google Shape;2562;p278"/>
          <p:cNvPicPr preferRelativeResize="0"/>
          <p:nvPr/>
        </p:nvPicPr>
        <p:blipFill>
          <a:blip r:embed="rId3">
            <a:alphaModFix/>
          </a:blip>
          <a:stretch>
            <a:fillRect/>
          </a:stretch>
        </p:blipFill>
        <p:spPr>
          <a:xfrm>
            <a:off x="5170175" y="0"/>
            <a:ext cx="3973827" cy="5143502"/>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6" name="Shape 2566"/>
        <p:cNvGrpSpPr/>
        <p:nvPr/>
      </p:nvGrpSpPr>
      <p:grpSpPr>
        <a:xfrm>
          <a:off x="0" y="0"/>
          <a:ext cx="0" cy="0"/>
          <a:chOff x="0" y="0"/>
          <a:chExt cx="0" cy="0"/>
        </a:xfrm>
      </p:grpSpPr>
      <p:sp>
        <p:nvSpPr>
          <p:cNvPr id="2567" name="Google Shape;2567;p279"/>
          <p:cNvSpPr txBox="1"/>
          <p:nvPr>
            <p:ph idx="4294967295" type="body"/>
          </p:nvPr>
        </p:nvSpPr>
        <p:spPr>
          <a:xfrm>
            <a:off x="434025" y="509500"/>
            <a:ext cx="8593500" cy="4331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lang="en" sz="1400">
                <a:latin typeface="Poppins"/>
                <a:ea typeface="Poppins"/>
                <a:cs typeface="Poppins"/>
                <a:sym typeface="Poppins"/>
              </a:rPr>
              <a:t>Understand any repository and create all documentation (sequence diagram, component diagrams, class diagram, architecture diagram)</a:t>
            </a:r>
            <a:endParaRPr sz="1400">
              <a:latin typeface="Poppins"/>
              <a:ea typeface="Poppins"/>
              <a:cs typeface="Poppins"/>
              <a:sym typeface="Poppins"/>
            </a:endParaRPr>
          </a:p>
          <a:p>
            <a:pPr indent="-317500" lvl="1" marL="914400" rtl="0" algn="l">
              <a:lnSpc>
                <a:spcPct val="150000"/>
              </a:lnSpc>
              <a:spcBef>
                <a:spcPts val="0"/>
              </a:spcBef>
              <a:spcAft>
                <a:spcPts val="0"/>
              </a:spcAft>
              <a:buSzPts val="1400"/>
              <a:buFont typeface="Poppins"/>
              <a:buChar char="○"/>
            </a:pPr>
            <a:r>
              <a:rPr lang="en" sz="1400">
                <a:latin typeface="Poppins"/>
                <a:ea typeface="Poppins"/>
                <a:cs typeface="Poppins"/>
                <a:sym typeface="Poppins"/>
              </a:rPr>
              <a:t>Option 1 (Manual Prompt to generate docs)</a:t>
            </a:r>
            <a:endParaRPr sz="1400">
              <a:latin typeface="Poppins"/>
              <a:ea typeface="Poppins"/>
              <a:cs typeface="Poppins"/>
              <a:sym typeface="Poppins"/>
            </a:endParaRPr>
          </a:p>
          <a:p>
            <a:pPr indent="-317500" lvl="1" marL="914400" rtl="0" algn="l">
              <a:lnSpc>
                <a:spcPct val="150000"/>
              </a:lnSpc>
              <a:spcBef>
                <a:spcPts val="0"/>
              </a:spcBef>
              <a:spcAft>
                <a:spcPts val="0"/>
              </a:spcAft>
              <a:buSzPts val="1400"/>
              <a:buFont typeface="Poppins"/>
              <a:buChar char="○"/>
            </a:pPr>
            <a:r>
              <a:rPr lang="en" sz="1400">
                <a:latin typeface="Poppins"/>
                <a:ea typeface="Poppins"/>
                <a:cs typeface="Poppins"/>
                <a:sym typeface="Poppins"/>
              </a:rPr>
              <a:t>Option 2 (Use a open source lib to generate docs)</a:t>
            </a:r>
            <a:endParaRPr sz="1400">
              <a:latin typeface="Poppins"/>
              <a:ea typeface="Poppins"/>
              <a:cs typeface="Poppins"/>
              <a:sym typeface="Poppins"/>
            </a:endParaRPr>
          </a:p>
          <a:p>
            <a:pPr indent="-317500" lvl="2" marL="1371600" rtl="0" algn="l">
              <a:lnSpc>
                <a:spcPct val="150000"/>
              </a:lnSpc>
              <a:spcBef>
                <a:spcPts val="0"/>
              </a:spcBef>
              <a:spcAft>
                <a:spcPts val="0"/>
              </a:spcAft>
              <a:buSzPts val="1400"/>
              <a:buFont typeface="Poppins"/>
              <a:buChar char="■"/>
            </a:pPr>
            <a:r>
              <a:rPr lang="en" sz="1400" u="sng">
                <a:solidFill>
                  <a:schemeClr val="hlink"/>
                </a:solidFill>
                <a:latin typeface="Poppins"/>
                <a:ea typeface="Poppins"/>
                <a:cs typeface="Poppins"/>
                <a:sym typeface="Poppins"/>
                <a:hlinkClick r:id="rId3"/>
              </a:rPr>
              <a:t>https://github.com/The-Pocket/PocketFlow-Tutorial-Codebase-Knowledge</a:t>
            </a:r>
            <a:endParaRPr sz="1400">
              <a:latin typeface="Poppins"/>
              <a:ea typeface="Poppins"/>
              <a:cs typeface="Poppins"/>
              <a:sym typeface="Poppins"/>
            </a:endParaRPr>
          </a:p>
          <a:p>
            <a:pPr indent="0" lvl="0" marL="0" rtl="0" algn="l">
              <a:lnSpc>
                <a:spcPct val="150000"/>
              </a:lnSpc>
              <a:spcBef>
                <a:spcPts val="0"/>
              </a:spcBef>
              <a:spcAft>
                <a:spcPts val="0"/>
              </a:spcAft>
              <a:buNone/>
            </a:pPr>
            <a:r>
              <a:t/>
            </a:r>
            <a:endParaRPr sz="1400">
              <a:latin typeface="Poppins"/>
              <a:ea typeface="Poppins"/>
              <a:cs typeface="Poppins"/>
              <a:sym typeface="Poppins"/>
            </a:endParaRPr>
          </a:p>
          <a:p>
            <a:pPr indent="0" lvl="0" marL="0" rtl="0" algn="l">
              <a:lnSpc>
                <a:spcPct val="150000"/>
              </a:lnSpc>
              <a:spcBef>
                <a:spcPts val="0"/>
              </a:spcBef>
              <a:spcAft>
                <a:spcPts val="0"/>
              </a:spcAft>
              <a:buNone/>
            </a:pPr>
            <a:r>
              <a:t/>
            </a:r>
            <a:endParaRPr sz="1400">
              <a:latin typeface="Poppins"/>
              <a:ea typeface="Poppins"/>
              <a:cs typeface="Poppins"/>
              <a:sym typeface="Poppins"/>
            </a:endParaRPr>
          </a:p>
          <a:p>
            <a:pPr indent="0" lvl="0" marL="0" rtl="0" algn="ctr">
              <a:lnSpc>
                <a:spcPct val="150000"/>
              </a:lnSpc>
              <a:spcBef>
                <a:spcPts val="0"/>
              </a:spcBef>
              <a:spcAft>
                <a:spcPts val="0"/>
              </a:spcAft>
              <a:buNone/>
            </a:pPr>
            <a:r>
              <a:rPr b="1" lang="en" sz="2100">
                <a:solidFill>
                  <a:srgbClr val="201AFF"/>
                </a:solidFill>
                <a:latin typeface="Poppins"/>
                <a:ea typeface="Poppins"/>
                <a:cs typeface="Poppins"/>
                <a:sym typeface="Poppins"/>
              </a:rPr>
              <a:t>Demo Time</a:t>
            </a:r>
            <a:endParaRPr b="1" sz="2100">
              <a:solidFill>
                <a:srgbClr val="201AFF"/>
              </a:solidFill>
              <a:latin typeface="Poppins"/>
              <a:ea typeface="Poppins"/>
              <a:cs typeface="Poppins"/>
              <a:sym typeface="Poppins"/>
            </a:endParaRPr>
          </a:p>
          <a:p>
            <a:pPr indent="0" lvl="0" marL="0" rtl="0" algn="l">
              <a:lnSpc>
                <a:spcPct val="150000"/>
              </a:lnSpc>
              <a:spcBef>
                <a:spcPts val="1200"/>
              </a:spcBef>
              <a:spcAft>
                <a:spcPts val="1200"/>
              </a:spcAft>
              <a:buNone/>
            </a:pPr>
            <a:r>
              <a:rPr lang="en">
                <a:latin typeface="Poppins"/>
                <a:ea typeface="Poppins"/>
                <a:cs typeface="Poppins"/>
                <a:sym typeface="Poppins"/>
              </a:rPr>
              <a:t> </a:t>
            </a:r>
            <a:endParaRPr>
              <a:latin typeface="Poppins"/>
              <a:ea typeface="Poppins"/>
              <a:cs typeface="Poppins"/>
              <a:sym typeface="Poppins"/>
            </a:endParaRPr>
          </a:p>
        </p:txBody>
      </p:sp>
      <p:sp>
        <p:nvSpPr>
          <p:cNvPr id="2568" name="Google Shape;2568;p279"/>
          <p:cNvSpPr txBox="1"/>
          <p:nvPr>
            <p:ph type="title"/>
          </p:nvPr>
        </p:nvSpPr>
        <p:spPr>
          <a:xfrm>
            <a:off x="1322800" y="92300"/>
            <a:ext cx="6142500" cy="534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100">
                <a:solidFill>
                  <a:srgbClr val="321A7C"/>
                </a:solidFill>
              </a:rPr>
              <a:t>Demo - Documentation Generation with AI</a:t>
            </a:r>
            <a:endParaRPr sz="2400">
              <a:solidFill>
                <a:srgbClr val="321A7C"/>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2" name="Shape 2572"/>
        <p:cNvGrpSpPr/>
        <p:nvPr/>
      </p:nvGrpSpPr>
      <p:grpSpPr>
        <a:xfrm>
          <a:off x="0" y="0"/>
          <a:ext cx="0" cy="0"/>
          <a:chOff x="0" y="0"/>
          <a:chExt cx="0" cy="0"/>
        </a:xfrm>
      </p:grpSpPr>
      <p:sp>
        <p:nvSpPr>
          <p:cNvPr id="2573" name="Google Shape;2573;p280"/>
          <p:cNvSpPr txBox="1"/>
          <p:nvPr>
            <p:ph type="ctrTitle"/>
          </p:nvPr>
        </p:nvSpPr>
        <p:spPr>
          <a:xfrm>
            <a:off x="713225" y="1039500"/>
            <a:ext cx="4016700" cy="223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600"/>
              <a:t>Demo</a:t>
            </a:r>
            <a:endParaRPr sz="5900">
              <a:solidFill>
                <a:schemeClr val="accent1"/>
              </a:solidFill>
              <a:latin typeface="Poppins"/>
              <a:ea typeface="Poppins"/>
              <a:cs typeface="Poppins"/>
              <a:sym typeface="Poppins"/>
            </a:endParaRPr>
          </a:p>
        </p:txBody>
      </p:sp>
      <p:sp>
        <p:nvSpPr>
          <p:cNvPr id="2574" name="Google Shape;2574;p280"/>
          <p:cNvSpPr txBox="1"/>
          <p:nvPr>
            <p:ph idx="1" type="subTitle"/>
          </p:nvPr>
        </p:nvSpPr>
        <p:spPr>
          <a:xfrm>
            <a:off x="856025" y="3439199"/>
            <a:ext cx="3513600" cy="68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Code Generation with AI</a:t>
            </a:r>
            <a:endParaRPr b="1"/>
          </a:p>
          <a:p>
            <a:pPr indent="0" lvl="0" marL="0" rtl="0" algn="ctr">
              <a:spcBef>
                <a:spcPts val="0"/>
              </a:spcBef>
              <a:spcAft>
                <a:spcPts val="0"/>
              </a:spcAft>
              <a:buNone/>
            </a:pPr>
            <a:r>
              <a:rPr lang="en" sz="1100"/>
              <a:t>(End to End Flow for Code Generation of Employee Microservice)</a:t>
            </a:r>
            <a:endParaRPr sz="1100"/>
          </a:p>
        </p:txBody>
      </p:sp>
      <p:grpSp>
        <p:nvGrpSpPr>
          <p:cNvPr id="2575" name="Google Shape;2575;p280"/>
          <p:cNvGrpSpPr/>
          <p:nvPr/>
        </p:nvGrpSpPr>
        <p:grpSpPr>
          <a:xfrm>
            <a:off x="5348690" y="714128"/>
            <a:ext cx="3659361" cy="2863197"/>
            <a:chOff x="5348690" y="714128"/>
            <a:chExt cx="3659361" cy="2863197"/>
          </a:xfrm>
        </p:grpSpPr>
        <p:grpSp>
          <p:nvGrpSpPr>
            <p:cNvPr id="2576" name="Google Shape;2576;p280"/>
            <p:cNvGrpSpPr/>
            <p:nvPr/>
          </p:nvGrpSpPr>
          <p:grpSpPr>
            <a:xfrm>
              <a:off x="5348722" y="714128"/>
              <a:ext cx="783937" cy="559911"/>
              <a:chOff x="5388046" y="-4643818"/>
              <a:chExt cx="1473565" cy="1052465"/>
            </a:xfrm>
          </p:grpSpPr>
          <p:sp>
            <p:nvSpPr>
              <p:cNvPr id="2577" name="Google Shape;2577;p280"/>
              <p:cNvSpPr/>
              <p:nvPr/>
            </p:nvSpPr>
            <p:spPr>
              <a:xfrm>
                <a:off x="5388046" y="-4643818"/>
                <a:ext cx="485775" cy="85725"/>
              </a:xfrm>
              <a:custGeom>
                <a:rect b="b" l="l" r="r" t="t"/>
                <a:pathLst>
                  <a:path extrusionOk="0" h="85725" w="485775">
                    <a:moveTo>
                      <a:pt x="391335" y="6715"/>
                    </a:moveTo>
                    <a:lnTo>
                      <a:pt x="6715" y="6715"/>
                    </a:lnTo>
                    <a:lnTo>
                      <a:pt x="6715" y="80915"/>
                    </a:lnTo>
                    <a:lnTo>
                      <a:pt x="480393" y="80915"/>
                    </a:lnTo>
                    <a:lnTo>
                      <a:pt x="391335" y="6715"/>
                    </a:lnTo>
                    <a:close/>
                  </a:path>
                </a:pathLst>
              </a:custGeom>
              <a:solidFill>
                <a:schemeClr val="lt1"/>
              </a:solid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8" name="Google Shape;2578;p280"/>
              <p:cNvSpPr/>
              <p:nvPr/>
            </p:nvSpPr>
            <p:spPr>
              <a:xfrm>
                <a:off x="5394761" y="-4562903"/>
                <a:ext cx="1466850" cy="971550"/>
              </a:xfrm>
              <a:custGeom>
                <a:rect b="b" l="l" r="r" t="t"/>
                <a:pathLst>
                  <a:path extrusionOk="0" h="971550" w="1466850">
                    <a:moveTo>
                      <a:pt x="0" y="0"/>
                    </a:moveTo>
                    <a:lnTo>
                      <a:pt x="1468088" y="0"/>
                    </a:lnTo>
                    <a:lnTo>
                      <a:pt x="1468088" y="977456"/>
                    </a:lnTo>
                    <a:lnTo>
                      <a:pt x="0" y="977456"/>
                    </a:lnTo>
                    <a:close/>
                  </a:path>
                </a:pathLst>
              </a:custGeom>
              <a:solidFill>
                <a:srgbClr val="FFFFFF">
                  <a:alpha val="10000"/>
                </a:srgbClr>
              </a:solidFill>
              <a:ln cap="flat" cmpd="sng" w="9525">
                <a:solidFill>
                  <a:schemeClr val="lt1"/>
                </a:solidFill>
                <a:prstDash val="solid"/>
                <a:round/>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79" name="Google Shape;2579;p280"/>
              <p:cNvGrpSpPr/>
              <p:nvPr/>
            </p:nvGrpSpPr>
            <p:grpSpPr>
              <a:xfrm>
                <a:off x="5476867" y="-4404312"/>
                <a:ext cx="1298257" cy="581025"/>
                <a:chOff x="5476867" y="-4404312"/>
                <a:chExt cx="1298257" cy="581025"/>
              </a:xfrm>
            </p:grpSpPr>
            <p:sp>
              <p:nvSpPr>
                <p:cNvPr id="2580" name="Google Shape;2580;p280"/>
                <p:cNvSpPr/>
                <p:nvPr/>
              </p:nvSpPr>
              <p:spPr>
                <a:xfrm>
                  <a:off x="5541732" y="-4100179"/>
                  <a:ext cx="19050" cy="219075"/>
                </a:xfrm>
                <a:custGeom>
                  <a:rect b="b" l="l" r="r" t="t"/>
                  <a:pathLst>
                    <a:path extrusionOk="0" h="219075" w="19050">
                      <a:moveTo>
                        <a:pt x="12288" y="12287"/>
                      </a:moveTo>
                      <a:lnTo>
                        <a:pt x="12288" y="20936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1" name="Google Shape;2581;p280"/>
                <p:cNvSpPr/>
                <p:nvPr/>
              </p:nvSpPr>
              <p:spPr>
                <a:xfrm>
                  <a:off x="5586690" y="-4178379"/>
                  <a:ext cx="19050" cy="295275"/>
                </a:xfrm>
                <a:custGeom>
                  <a:rect b="b" l="l" r="r" t="t"/>
                  <a:pathLst>
                    <a:path extrusionOk="0" h="295275" w="19050">
                      <a:moveTo>
                        <a:pt x="12287" y="12287"/>
                      </a:moveTo>
                      <a:lnTo>
                        <a:pt x="12287" y="28756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2" name="Google Shape;2582;p280"/>
                <p:cNvSpPr/>
                <p:nvPr/>
              </p:nvSpPr>
              <p:spPr>
                <a:xfrm>
                  <a:off x="5631648" y="-4248578"/>
                  <a:ext cx="19050" cy="361950"/>
                </a:xfrm>
                <a:custGeom>
                  <a:rect b="b" l="l" r="r" t="t"/>
                  <a:pathLst>
                    <a:path extrusionOk="0" h="361950" w="19050">
                      <a:moveTo>
                        <a:pt x="12288" y="12287"/>
                      </a:moveTo>
                      <a:lnTo>
                        <a:pt x="12288" y="357759"/>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3" name="Google Shape;2583;p280"/>
                <p:cNvSpPr/>
                <p:nvPr/>
              </p:nvSpPr>
              <p:spPr>
                <a:xfrm>
                  <a:off x="5676606"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4" name="Google Shape;2584;p280"/>
                <p:cNvSpPr/>
                <p:nvPr/>
              </p:nvSpPr>
              <p:spPr>
                <a:xfrm>
                  <a:off x="5721564" y="-4297251"/>
                  <a:ext cx="19050" cy="409575"/>
                </a:xfrm>
                <a:custGeom>
                  <a:rect b="b" l="l" r="r" t="t"/>
                  <a:pathLst>
                    <a:path extrusionOk="0" h="409575" w="19050">
                      <a:moveTo>
                        <a:pt x="12287" y="12287"/>
                      </a:moveTo>
                      <a:lnTo>
                        <a:pt x="12287" y="40643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5" name="Google Shape;2585;p280"/>
                <p:cNvSpPr/>
                <p:nvPr/>
              </p:nvSpPr>
              <p:spPr>
                <a:xfrm>
                  <a:off x="5766617" y="-4207621"/>
                  <a:ext cx="19050" cy="323850"/>
                </a:xfrm>
                <a:custGeom>
                  <a:rect b="b" l="l" r="r" t="t"/>
                  <a:pathLst>
                    <a:path extrusionOk="0" h="323850" w="19050">
                      <a:moveTo>
                        <a:pt x="12287" y="12287"/>
                      </a:moveTo>
                      <a:lnTo>
                        <a:pt x="12287" y="31680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6" name="Google Shape;2586;p280"/>
                <p:cNvSpPr/>
                <p:nvPr/>
              </p:nvSpPr>
              <p:spPr>
                <a:xfrm>
                  <a:off x="5811575"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7" name="Google Shape;2587;p280"/>
                <p:cNvSpPr/>
                <p:nvPr/>
              </p:nvSpPr>
              <p:spPr>
                <a:xfrm>
                  <a:off x="5856533" y="-4260389"/>
                  <a:ext cx="19050" cy="381000"/>
                </a:xfrm>
                <a:custGeom>
                  <a:rect b="b" l="l" r="r" t="t"/>
                  <a:pathLst>
                    <a:path extrusionOk="0" h="381000" w="19050">
                      <a:moveTo>
                        <a:pt x="12287" y="12287"/>
                      </a:moveTo>
                      <a:lnTo>
                        <a:pt x="12287" y="36957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8" name="Google Shape;2588;p280"/>
                <p:cNvSpPr/>
                <p:nvPr/>
              </p:nvSpPr>
              <p:spPr>
                <a:xfrm>
                  <a:off x="5901491" y="-4178379"/>
                  <a:ext cx="19050" cy="295275"/>
                </a:xfrm>
                <a:custGeom>
                  <a:rect b="b" l="l" r="r" t="t"/>
                  <a:pathLst>
                    <a:path extrusionOk="0" h="295275" w="19050">
                      <a:moveTo>
                        <a:pt x="12287" y="12287"/>
                      </a:moveTo>
                      <a:lnTo>
                        <a:pt x="12287" y="28756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9" name="Google Shape;2589;p280"/>
                <p:cNvSpPr/>
                <p:nvPr/>
              </p:nvSpPr>
              <p:spPr>
                <a:xfrm>
                  <a:off x="5946449" y="-4111704"/>
                  <a:ext cx="19050" cy="228600"/>
                </a:xfrm>
                <a:custGeom>
                  <a:rect b="b" l="l" r="r" t="t"/>
                  <a:pathLst>
                    <a:path extrusionOk="0" h="228600" w="19050">
                      <a:moveTo>
                        <a:pt x="12287" y="12287"/>
                      </a:moveTo>
                      <a:lnTo>
                        <a:pt x="12287" y="220885"/>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0" name="Google Shape;2590;p280"/>
                <p:cNvSpPr/>
                <p:nvPr/>
              </p:nvSpPr>
              <p:spPr>
                <a:xfrm>
                  <a:off x="5991503"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1" name="Google Shape;2591;p280"/>
                <p:cNvSpPr/>
                <p:nvPr/>
              </p:nvSpPr>
              <p:spPr>
                <a:xfrm>
                  <a:off x="6036461" y="-4140850"/>
                  <a:ext cx="19050" cy="257175"/>
                </a:xfrm>
                <a:custGeom>
                  <a:rect b="b" l="l" r="r" t="t"/>
                  <a:pathLst>
                    <a:path extrusionOk="0" h="257175" w="19050">
                      <a:moveTo>
                        <a:pt x="12288" y="12287"/>
                      </a:moveTo>
                      <a:lnTo>
                        <a:pt x="12288" y="250031"/>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2" name="Google Shape;2592;p280"/>
                <p:cNvSpPr/>
                <p:nvPr/>
              </p:nvSpPr>
              <p:spPr>
                <a:xfrm>
                  <a:off x="6081419" y="-4228480"/>
                  <a:ext cx="19050" cy="342900"/>
                </a:xfrm>
                <a:custGeom>
                  <a:rect b="b" l="l" r="r" t="t"/>
                  <a:pathLst>
                    <a:path extrusionOk="0" h="342900" w="19050">
                      <a:moveTo>
                        <a:pt x="12287" y="12287"/>
                      </a:moveTo>
                      <a:lnTo>
                        <a:pt x="12287" y="337661"/>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3" name="Google Shape;2593;p280"/>
                <p:cNvSpPr/>
                <p:nvPr/>
              </p:nvSpPr>
              <p:spPr>
                <a:xfrm>
                  <a:off x="6126377" y="-4207621"/>
                  <a:ext cx="19050" cy="323850"/>
                </a:xfrm>
                <a:custGeom>
                  <a:rect b="b" l="l" r="r" t="t"/>
                  <a:pathLst>
                    <a:path extrusionOk="0" h="323850" w="19050">
                      <a:moveTo>
                        <a:pt x="12287" y="12287"/>
                      </a:moveTo>
                      <a:lnTo>
                        <a:pt x="12287" y="31680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4" name="Google Shape;2594;p280"/>
                <p:cNvSpPr/>
                <p:nvPr/>
              </p:nvSpPr>
              <p:spPr>
                <a:xfrm>
                  <a:off x="6171335" y="-4163139"/>
                  <a:ext cx="19050" cy="276225"/>
                </a:xfrm>
                <a:custGeom>
                  <a:rect b="b" l="l" r="r" t="t"/>
                  <a:pathLst>
                    <a:path extrusionOk="0" h="276225" w="19050">
                      <a:moveTo>
                        <a:pt x="12287" y="12287"/>
                      </a:moveTo>
                      <a:lnTo>
                        <a:pt x="12287" y="27232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5" name="Google Shape;2595;p280"/>
                <p:cNvSpPr/>
                <p:nvPr/>
              </p:nvSpPr>
              <p:spPr>
                <a:xfrm>
                  <a:off x="6216388"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6" name="Google Shape;2596;p280"/>
                <p:cNvSpPr/>
                <p:nvPr/>
              </p:nvSpPr>
              <p:spPr>
                <a:xfrm>
                  <a:off x="6261346" y="-4267342"/>
                  <a:ext cx="19050" cy="381000"/>
                </a:xfrm>
                <a:custGeom>
                  <a:rect b="b" l="l" r="r" t="t"/>
                  <a:pathLst>
                    <a:path extrusionOk="0" h="381000" w="19050">
                      <a:moveTo>
                        <a:pt x="12287" y="12287"/>
                      </a:moveTo>
                      <a:lnTo>
                        <a:pt x="12287" y="37652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7" name="Google Shape;2597;p280"/>
                <p:cNvSpPr/>
                <p:nvPr/>
              </p:nvSpPr>
              <p:spPr>
                <a:xfrm>
                  <a:off x="6306304" y="-4217336"/>
                  <a:ext cx="19050" cy="333375"/>
                </a:xfrm>
                <a:custGeom>
                  <a:rect b="b" l="l" r="r" t="t"/>
                  <a:pathLst>
                    <a:path extrusionOk="0" h="333375" w="19050">
                      <a:moveTo>
                        <a:pt x="12287" y="12287"/>
                      </a:moveTo>
                      <a:lnTo>
                        <a:pt x="12287" y="326517"/>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8" name="Google Shape;2598;p280"/>
                <p:cNvSpPr/>
                <p:nvPr/>
              </p:nvSpPr>
              <p:spPr>
                <a:xfrm>
                  <a:off x="6351262" y="-4163139"/>
                  <a:ext cx="19050" cy="276225"/>
                </a:xfrm>
                <a:custGeom>
                  <a:rect b="b" l="l" r="r" t="t"/>
                  <a:pathLst>
                    <a:path extrusionOk="0" h="276225" w="19050">
                      <a:moveTo>
                        <a:pt x="12287" y="12287"/>
                      </a:moveTo>
                      <a:lnTo>
                        <a:pt x="12287" y="27232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9" name="Google Shape;2599;p280"/>
                <p:cNvSpPr/>
                <p:nvPr/>
              </p:nvSpPr>
              <p:spPr>
                <a:xfrm>
                  <a:off x="6396220"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0" name="Google Shape;2600;p280"/>
                <p:cNvSpPr/>
                <p:nvPr/>
              </p:nvSpPr>
              <p:spPr>
                <a:xfrm>
                  <a:off x="6441273" y="-4228480"/>
                  <a:ext cx="19050" cy="342900"/>
                </a:xfrm>
                <a:custGeom>
                  <a:rect b="b" l="l" r="r" t="t"/>
                  <a:pathLst>
                    <a:path extrusionOk="0" h="342900" w="19050">
                      <a:moveTo>
                        <a:pt x="12288" y="12287"/>
                      </a:moveTo>
                      <a:lnTo>
                        <a:pt x="12288" y="337661"/>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1" name="Google Shape;2601;p280"/>
                <p:cNvSpPr/>
                <p:nvPr/>
              </p:nvSpPr>
              <p:spPr>
                <a:xfrm>
                  <a:off x="6486231" y="-4163139"/>
                  <a:ext cx="19050" cy="276225"/>
                </a:xfrm>
                <a:custGeom>
                  <a:rect b="b" l="l" r="r" t="t"/>
                  <a:pathLst>
                    <a:path extrusionOk="0" h="276225" w="19050">
                      <a:moveTo>
                        <a:pt x="12287" y="12287"/>
                      </a:moveTo>
                      <a:lnTo>
                        <a:pt x="12287" y="272320"/>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2" name="Google Shape;2602;p280"/>
                <p:cNvSpPr/>
                <p:nvPr/>
              </p:nvSpPr>
              <p:spPr>
                <a:xfrm>
                  <a:off x="6531189" y="-4297251"/>
                  <a:ext cx="19050" cy="409575"/>
                </a:xfrm>
                <a:custGeom>
                  <a:rect b="b" l="l" r="r" t="t"/>
                  <a:pathLst>
                    <a:path extrusionOk="0" h="409575" w="19050">
                      <a:moveTo>
                        <a:pt x="12287" y="12287"/>
                      </a:moveTo>
                      <a:lnTo>
                        <a:pt x="12287" y="406432"/>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3" name="Google Shape;2603;p280"/>
                <p:cNvSpPr/>
                <p:nvPr/>
              </p:nvSpPr>
              <p:spPr>
                <a:xfrm>
                  <a:off x="6576147"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4" name="Google Shape;2604;p280"/>
                <p:cNvSpPr/>
                <p:nvPr/>
              </p:nvSpPr>
              <p:spPr>
                <a:xfrm>
                  <a:off x="6621105" y="-4248578"/>
                  <a:ext cx="19050" cy="361950"/>
                </a:xfrm>
                <a:custGeom>
                  <a:rect b="b" l="l" r="r" t="t"/>
                  <a:pathLst>
                    <a:path extrusionOk="0" h="361950" w="19050">
                      <a:moveTo>
                        <a:pt x="12287" y="12287"/>
                      </a:moveTo>
                      <a:lnTo>
                        <a:pt x="12287" y="357759"/>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5" name="Google Shape;2605;p280"/>
                <p:cNvSpPr/>
                <p:nvPr/>
              </p:nvSpPr>
              <p:spPr>
                <a:xfrm>
                  <a:off x="6666158" y="-4279915"/>
                  <a:ext cx="19050" cy="400050"/>
                </a:xfrm>
                <a:custGeom>
                  <a:rect b="b" l="l" r="r" t="t"/>
                  <a:pathLst>
                    <a:path extrusionOk="0" h="400050" w="19050">
                      <a:moveTo>
                        <a:pt x="12287" y="12287"/>
                      </a:moveTo>
                      <a:lnTo>
                        <a:pt x="12287" y="389096"/>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6" name="Google Shape;2606;p280"/>
                <p:cNvSpPr/>
                <p:nvPr/>
              </p:nvSpPr>
              <p:spPr>
                <a:xfrm>
                  <a:off x="6711116" y="-4190952"/>
                  <a:ext cx="19050" cy="304800"/>
                </a:xfrm>
                <a:custGeom>
                  <a:rect b="b" l="l" r="r" t="t"/>
                  <a:pathLst>
                    <a:path extrusionOk="0" h="304800" w="19050">
                      <a:moveTo>
                        <a:pt x="12287" y="12287"/>
                      </a:moveTo>
                      <a:lnTo>
                        <a:pt x="12287" y="300133"/>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7" name="Google Shape;2607;p280"/>
                <p:cNvSpPr/>
                <p:nvPr/>
              </p:nvSpPr>
              <p:spPr>
                <a:xfrm>
                  <a:off x="6756074" y="-4111704"/>
                  <a:ext cx="19050" cy="228600"/>
                </a:xfrm>
                <a:custGeom>
                  <a:rect b="b" l="l" r="r" t="t"/>
                  <a:pathLst>
                    <a:path extrusionOk="0" h="228600" w="19050">
                      <a:moveTo>
                        <a:pt x="12287" y="12287"/>
                      </a:moveTo>
                      <a:lnTo>
                        <a:pt x="12287" y="220885"/>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8" name="Google Shape;2608;p280"/>
                <p:cNvSpPr/>
                <p:nvPr/>
              </p:nvSpPr>
              <p:spPr>
                <a:xfrm>
                  <a:off x="5476867" y="-4404312"/>
                  <a:ext cx="1295400" cy="581025"/>
                </a:xfrm>
                <a:custGeom>
                  <a:rect b="b" l="l" r="r" t="t"/>
                  <a:pathLst>
                    <a:path extrusionOk="0" h="581025" w="1295400">
                      <a:moveTo>
                        <a:pt x="12287" y="12287"/>
                      </a:moveTo>
                      <a:lnTo>
                        <a:pt x="12287" y="573786"/>
                      </a:lnTo>
                      <a:lnTo>
                        <a:pt x="1291495" y="573786"/>
                      </a:lnTo>
                    </a:path>
                  </a:pathLst>
                </a:custGeom>
                <a:noFill/>
                <a:ln cap="flat" cmpd="sng" w="16375">
                  <a:solidFill>
                    <a:schemeClr val="lt1"/>
                  </a:solidFill>
                  <a:prstDash val="solid"/>
                  <a:miter lim="8000"/>
                  <a:headEnd len="sm" w="sm" type="none"/>
                  <a:tailEnd len="sm" w="sm" type="none"/>
                </a:ln>
                <a:effectLst>
                  <a:outerShdw blurRad="28575" rotWithShape="0" algn="bl" dir="6180000" dist="19050">
                    <a:schemeClr val="lt1">
                      <a:alpha val="50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609" name="Google Shape;2609;p280"/>
            <p:cNvGrpSpPr/>
            <p:nvPr/>
          </p:nvGrpSpPr>
          <p:grpSpPr>
            <a:xfrm>
              <a:off x="6319481" y="1421518"/>
              <a:ext cx="1444752" cy="635727"/>
              <a:chOff x="1733780" y="-3418546"/>
              <a:chExt cx="3810000" cy="1676495"/>
            </a:xfrm>
          </p:grpSpPr>
          <p:grpSp>
            <p:nvGrpSpPr>
              <p:cNvPr id="2610" name="Google Shape;2610;p280"/>
              <p:cNvGrpSpPr/>
              <p:nvPr/>
            </p:nvGrpSpPr>
            <p:grpSpPr>
              <a:xfrm>
                <a:off x="1733780" y="-3418546"/>
                <a:ext cx="3810000" cy="1676495"/>
                <a:chOff x="1733780" y="-3418546"/>
                <a:chExt cx="3810000" cy="1676495"/>
              </a:xfrm>
            </p:grpSpPr>
            <p:sp>
              <p:nvSpPr>
                <p:cNvPr id="2611" name="Google Shape;2611;p280"/>
                <p:cNvSpPr/>
                <p:nvPr/>
              </p:nvSpPr>
              <p:spPr>
                <a:xfrm>
                  <a:off x="1733780" y="-3310247"/>
                  <a:ext cx="3810000" cy="1457325"/>
                </a:xfrm>
                <a:custGeom>
                  <a:rect b="b" l="l" r="r" t="t"/>
                  <a:pathLst>
                    <a:path extrusionOk="0" h="1457325" w="3810000">
                      <a:moveTo>
                        <a:pt x="238077" y="153995"/>
                      </a:moveTo>
                      <a:cubicBezTo>
                        <a:pt x="123301" y="228862"/>
                        <a:pt x="88440" y="315349"/>
                        <a:pt x="41862" y="441746"/>
                      </a:cubicBezTo>
                      <a:cubicBezTo>
                        <a:pt x="-4715" y="568143"/>
                        <a:pt x="-4715" y="894945"/>
                        <a:pt x="41862" y="1021342"/>
                      </a:cubicBezTo>
                      <a:cubicBezTo>
                        <a:pt x="88440" y="1147739"/>
                        <a:pt x="123396" y="1234226"/>
                        <a:pt x="238077" y="1309092"/>
                      </a:cubicBezTo>
                      <a:cubicBezTo>
                        <a:pt x="352854" y="1383959"/>
                        <a:pt x="455152" y="1456254"/>
                        <a:pt x="549926" y="1456254"/>
                      </a:cubicBezTo>
                      <a:lnTo>
                        <a:pt x="3041952" y="1456254"/>
                      </a:lnTo>
                      <a:cubicBezTo>
                        <a:pt x="3172921" y="1456254"/>
                        <a:pt x="3303413" y="1440252"/>
                        <a:pt x="3430572" y="1408533"/>
                      </a:cubicBezTo>
                      <a:lnTo>
                        <a:pt x="3523060" y="1385483"/>
                      </a:lnTo>
                      <a:cubicBezTo>
                        <a:pt x="3656981" y="1354527"/>
                        <a:pt x="3757565" y="1247180"/>
                        <a:pt x="3782234" y="1115163"/>
                      </a:cubicBezTo>
                      <a:lnTo>
                        <a:pt x="3782234" y="1115354"/>
                      </a:lnTo>
                      <a:cubicBezTo>
                        <a:pt x="3782521" y="1113830"/>
                        <a:pt x="3782806" y="1112306"/>
                        <a:pt x="3783092" y="1110687"/>
                      </a:cubicBezTo>
                      <a:cubicBezTo>
                        <a:pt x="3784140" y="1104591"/>
                        <a:pt x="3785092" y="1098399"/>
                        <a:pt x="3785759" y="1092113"/>
                      </a:cubicBezTo>
                      <a:cubicBezTo>
                        <a:pt x="3800237" y="981528"/>
                        <a:pt x="3807952" y="731591"/>
                        <a:pt x="3807952" y="731591"/>
                      </a:cubicBezTo>
                      <a:cubicBezTo>
                        <a:pt x="3807952" y="731591"/>
                        <a:pt x="3800237" y="481656"/>
                        <a:pt x="3785759" y="371070"/>
                      </a:cubicBezTo>
                      <a:cubicBezTo>
                        <a:pt x="3784997" y="364879"/>
                        <a:pt x="3784140" y="358688"/>
                        <a:pt x="3783092" y="352497"/>
                      </a:cubicBezTo>
                      <a:cubicBezTo>
                        <a:pt x="3782806" y="350877"/>
                        <a:pt x="3782521" y="349353"/>
                        <a:pt x="3782330" y="347829"/>
                      </a:cubicBezTo>
                      <a:lnTo>
                        <a:pt x="3782330" y="348020"/>
                      </a:lnTo>
                      <a:cubicBezTo>
                        <a:pt x="3757660" y="216003"/>
                        <a:pt x="3656981" y="108657"/>
                        <a:pt x="3523155" y="77700"/>
                      </a:cubicBezTo>
                      <a:lnTo>
                        <a:pt x="3430667" y="54650"/>
                      </a:lnTo>
                      <a:cubicBezTo>
                        <a:pt x="3303604" y="22932"/>
                        <a:pt x="3173111" y="6929"/>
                        <a:pt x="3042047" y="6929"/>
                      </a:cubicBezTo>
                      <a:lnTo>
                        <a:pt x="549831" y="6929"/>
                      </a:lnTo>
                      <a:cubicBezTo>
                        <a:pt x="455057" y="6929"/>
                        <a:pt x="352758" y="79319"/>
                        <a:pt x="237982" y="15409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2" name="Google Shape;2612;p280"/>
                <p:cNvSpPr/>
                <p:nvPr/>
              </p:nvSpPr>
              <p:spPr>
                <a:xfrm>
                  <a:off x="1775476" y="-2973538"/>
                  <a:ext cx="104775" cy="390525"/>
                </a:xfrm>
                <a:custGeom>
                  <a:rect b="b" l="l" r="r" t="t"/>
                  <a:pathLst>
                    <a:path extrusionOk="0" h="390525" w="104775">
                      <a:moveTo>
                        <a:pt x="5215" y="91130"/>
                      </a:moveTo>
                      <a:lnTo>
                        <a:pt x="101513" y="5215"/>
                      </a:lnTo>
                      <a:cubicBezTo>
                        <a:pt x="54935" y="143232"/>
                        <a:pt x="53316" y="394787"/>
                        <a:pt x="53316" y="39478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3" name="Google Shape;2613;p280"/>
                <p:cNvSpPr/>
                <p:nvPr/>
              </p:nvSpPr>
              <p:spPr>
                <a:xfrm>
                  <a:off x="2923238" y="-3247847"/>
                  <a:ext cx="1714500" cy="180975"/>
                </a:xfrm>
                <a:custGeom>
                  <a:rect b="b" l="l" r="r" t="t"/>
                  <a:pathLst>
                    <a:path extrusionOk="0" h="180975" w="1714500">
                      <a:moveTo>
                        <a:pt x="5310" y="7967"/>
                      </a:moveTo>
                      <a:lnTo>
                        <a:pt x="10263" y="36637"/>
                      </a:lnTo>
                      <a:cubicBezTo>
                        <a:pt x="10263" y="36637"/>
                        <a:pt x="425648" y="156366"/>
                        <a:pt x="707493" y="173797"/>
                      </a:cubicBezTo>
                      <a:cubicBezTo>
                        <a:pt x="989433" y="191228"/>
                        <a:pt x="1351097" y="186275"/>
                        <a:pt x="1505784" y="148841"/>
                      </a:cubicBezTo>
                      <a:cubicBezTo>
                        <a:pt x="1636276" y="117314"/>
                        <a:pt x="1700379" y="88358"/>
                        <a:pt x="1714667" y="64355"/>
                      </a:cubicBezTo>
                      <a:cubicBezTo>
                        <a:pt x="1721048" y="53591"/>
                        <a:pt x="1711428" y="39875"/>
                        <a:pt x="1698855" y="39018"/>
                      </a:cubicBezTo>
                      <a:cubicBezTo>
                        <a:pt x="1616464" y="33589"/>
                        <a:pt x="1302234" y="13301"/>
                        <a:pt x="1124117" y="7967"/>
                      </a:cubicBezTo>
                      <a:cubicBezTo>
                        <a:pt x="917901" y="1775"/>
                        <a:pt x="27313" y="7967"/>
                        <a:pt x="5215" y="796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4" name="Google Shape;2614;p280"/>
                <p:cNvSpPr/>
                <p:nvPr/>
              </p:nvSpPr>
              <p:spPr>
                <a:xfrm>
                  <a:off x="3127835" y="-3221378"/>
                  <a:ext cx="704850" cy="142875"/>
                </a:xfrm>
                <a:custGeom>
                  <a:rect b="b" l="l" r="r" t="t"/>
                  <a:pathLst>
                    <a:path extrusionOk="0" h="142875" w="704850">
                      <a:moveTo>
                        <a:pt x="625483" y="5215"/>
                      </a:moveTo>
                      <a:lnTo>
                        <a:pt x="5215" y="5215"/>
                      </a:lnTo>
                      <a:lnTo>
                        <a:pt x="11406" y="50078"/>
                      </a:lnTo>
                      <a:cubicBezTo>
                        <a:pt x="11406" y="50078"/>
                        <a:pt x="146089" y="87511"/>
                        <a:pt x="381452" y="121610"/>
                      </a:cubicBezTo>
                      <a:cubicBezTo>
                        <a:pt x="473464" y="134945"/>
                        <a:pt x="580430" y="139136"/>
                        <a:pt x="703397" y="142280"/>
                      </a:cubicBezTo>
                      <a:lnTo>
                        <a:pt x="625388"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5" name="Google Shape;2615;p280"/>
                <p:cNvSpPr/>
                <p:nvPr/>
              </p:nvSpPr>
              <p:spPr>
                <a:xfrm>
                  <a:off x="3857260" y="-3220426"/>
                  <a:ext cx="504825" cy="142875"/>
                </a:xfrm>
                <a:custGeom>
                  <a:rect b="b" l="l" r="r" t="t"/>
                  <a:pathLst>
                    <a:path extrusionOk="0" h="142875" w="504825">
                      <a:moveTo>
                        <a:pt x="479369" y="17312"/>
                      </a:moveTo>
                      <a:cubicBezTo>
                        <a:pt x="298585" y="9787"/>
                        <a:pt x="116467" y="6549"/>
                        <a:pt x="5215" y="5215"/>
                      </a:cubicBezTo>
                      <a:lnTo>
                        <a:pt x="37600" y="142947"/>
                      </a:lnTo>
                      <a:cubicBezTo>
                        <a:pt x="40172" y="142947"/>
                        <a:pt x="42743" y="143042"/>
                        <a:pt x="45410" y="143137"/>
                      </a:cubicBezTo>
                      <a:cubicBezTo>
                        <a:pt x="250769" y="148090"/>
                        <a:pt x="400884" y="133326"/>
                        <a:pt x="508135" y="113038"/>
                      </a:cubicBezTo>
                      <a:lnTo>
                        <a:pt x="479369" y="17312"/>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6" name="Google Shape;2616;p280"/>
                <p:cNvSpPr/>
                <p:nvPr/>
              </p:nvSpPr>
              <p:spPr>
                <a:xfrm>
                  <a:off x="4360751" y="-3206996"/>
                  <a:ext cx="228600" cy="95250"/>
                </a:xfrm>
                <a:custGeom>
                  <a:rect b="b" l="l" r="r" t="t"/>
                  <a:pathLst>
                    <a:path extrusionOk="0" h="95250" w="228600">
                      <a:moveTo>
                        <a:pt x="33314" y="93893"/>
                      </a:moveTo>
                      <a:cubicBezTo>
                        <a:pt x="146661" y="69794"/>
                        <a:pt x="205812" y="40362"/>
                        <a:pt x="228767" y="26742"/>
                      </a:cubicBezTo>
                      <a:cubicBezTo>
                        <a:pt x="232672" y="24455"/>
                        <a:pt x="231243" y="18455"/>
                        <a:pt x="226767" y="18074"/>
                      </a:cubicBezTo>
                      <a:cubicBezTo>
                        <a:pt x="157520" y="12835"/>
                        <a:pt x="81891" y="8644"/>
                        <a:pt x="5215" y="5215"/>
                      </a:cubicBezTo>
                      <a:lnTo>
                        <a:pt x="33314" y="93893"/>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7" name="Google Shape;2617;p280"/>
                <p:cNvSpPr/>
                <p:nvPr/>
              </p:nvSpPr>
              <p:spPr>
                <a:xfrm>
                  <a:off x="1863010" y="-3230478"/>
                  <a:ext cx="247650" cy="266700"/>
                </a:xfrm>
                <a:custGeom>
                  <a:rect b="b" l="l" r="r" t="t"/>
                  <a:pathLst>
                    <a:path extrusionOk="0" h="266700" w="247650">
                      <a:moveTo>
                        <a:pt x="13978" y="262155"/>
                      </a:moveTo>
                      <a:lnTo>
                        <a:pt x="244007" y="36222"/>
                      </a:lnTo>
                      <a:cubicBezTo>
                        <a:pt x="246102" y="34222"/>
                        <a:pt x="247245" y="31460"/>
                        <a:pt x="247245" y="28602"/>
                      </a:cubicBezTo>
                      <a:lnTo>
                        <a:pt x="247245" y="9171"/>
                      </a:lnTo>
                      <a:cubicBezTo>
                        <a:pt x="247245" y="6314"/>
                        <a:pt x="244292" y="4409"/>
                        <a:pt x="241721" y="5552"/>
                      </a:cubicBezTo>
                      <a:cubicBezTo>
                        <a:pt x="211050" y="19744"/>
                        <a:pt x="61412" y="96706"/>
                        <a:pt x="5215" y="269966"/>
                      </a:cubicBezTo>
                      <a:lnTo>
                        <a:pt x="13978" y="26215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8" name="Google Shape;2618;p280"/>
                <p:cNvSpPr/>
                <p:nvPr/>
              </p:nvSpPr>
              <p:spPr>
                <a:xfrm>
                  <a:off x="1809765" y="-3198709"/>
                  <a:ext cx="238125" cy="228600"/>
                </a:xfrm>
                <a:custGeom>
                  <a:rect b="b" l="l" r="r" t="t"/>
                  <a:pathLst>
                    <a:path extrusionOk="0" h="228600" w="238125">
                      <a:moveTo>
                        <a:pt x="5215" y="230386"/>
                      </a:moveTo>
                      <a:cubicBezTo>
                        <a:pt x="5215" y="230386"/>
                        <a:pt x="112085" y="72842"/>
                        <a:pt x="239721"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9" name="Google Shape;2619;p280"/>
                <p:cNvSpPr/>
                <p:nvPr/>
              </p:nvSpPr>
              <p:spPr>
                <a:xfrm>
                  <a:off x="2105040" y="-3287365"/>
                  <a:ext cx="3143250" cy="95250"/>
                </a:xfrm>
                <a:custGeom>
                  <a:rect b="b" l="l" r="r" t="t"/>
                  <a:pathLst>
                    <a:path extrusionOk="0" h="95250" w="3143250">
                      <a:moveTo>
                        <a:pt x="5215" y="91204"/>
                      </a:moveTo>
                      <a:cubicBezTo>
                        <a:pt x="5215" y="91204"/>
                        <a:pt x="178570" y="33768"/>
                        <a:pt x="438031" y="23767"/>
                      </a:cubicBezTo>
                      <a:cubicBezTo>
                        <a:pt x="697492" y="13861"/>
                        <a:pt x="1372910" y="1383"/>
                        <a:pt x="1757434" y="6336"/>
                      </a:cubicBezTo>
                      <a:cubicBezTo>
                        <a:pt x="2141958" y="11289"/>
                        <a:pt x="2607826" y="8051"/>
                        <a:pt x="2859096" y="35007"/>
                      </a:cubicBezTo>
                      <a:cubicBezTo>
                        <a:pt x="2984635" y="48437"/>
                        <a:pt x="3143417" y="91776"/>
                        <a:pt x="3143417" y="9177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0" name="Google Shape;2620;p280"/>
                <p:cNvSpPr/>
                <p:nvPr/>
              </p:nvSpPr>
              <p:spPr>
                <a:xfrm>
                  <a:off x="5198951" y="-3230618"/>
                  <a:ext cx="228600" cy="228600"/>
                </a:xfrm>
                <a:custGeom>
                  <a:rect b="b" l="l" r="r" t="t"/>
                  <a:pathLst>
                    <a:path extrusionOk="0" h="228600" w="228600">
                      <a:moveTo>
                        <a:pt x="191429" y="219813"/>
                      </a:moveTo>
                      <a:lnTo>
                        <a:pt x="229719" y="224766"/>
                      </a:lnTo>
                      <a:cubicBezTo>
                        <a:pt x="229719" y="224766"/>
                        <a:pt x="197335" y="109990"/>
                        <a:pt x="103322" y="30170"/>
                      </a:cubicBezTo>
                      <a:cubicBezTo>
                        <a:pt x="103322" y="30170"/>
                        <a:pt x="45125" y="13502"/>
                        <a:pt x="5215" y="5215"/>
                      </a:cubicBezTo>
                      <a:cubicBezTo>
                        <a:pt x="5215" y="5215"/>
                        <a:pt x="73414" y="42648"/>
                        <a:pt x="117515" y="101703"/>
                      </a:cubicBezTo>
                      <a:cubicBezTo>
                        <a:pt x="158853" y="157043"/>
                        <a:pt x="181523" y="186476"/>
                        <a:pt x="191524" y="219813"/>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1" name="Google Shape;2621;p280"/>
                <p:cNvSpPr/>
                <p:nvPr/>
              </p:nvSpPr>
              <p:spPr>
                <a:xfrm>
                  <a:off x="1871773" y="-3245000"/>
                  <a:ext cx="1057275" cy="276225"/>
                </a:xfrm>
                <a:custGeom>
                  <a:rect b="b" l="l" r="r" t="t"/>
                  <a:pathLst>
                    <a:path extrusionOk="0" h="276225" w="1057275">
                      <a:moveTo>
                        <a:pt x="5215" y="276677"/>
                      </a:moveTo>
                      <a:cubicBezTo>
                        <a:pt x="5215" y="276677"/>
                        <a:pt x="366974" y="58841"/>
                        <a:pt x="1056680"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2" name="Google Shape;2622;p280"/>
                <p:cNvSpPr/>
                <p:nvPr/>
              </p:nvSpPr>
              <p:spPr>
                <a:xfrm>
                  <a:off x="1889299" y="-2965823"/>
                  <a:ext cx="723900" cy="142875"/>
                </a:xfrm>
                <a:custGeom>
                  <a:rect b="b" l="l" r="r" t="t"/>
                  <a:pathLst>
                    <a:path extrusionOk="0" h="142875" w="723900">
                      <a:moveTo>
                        <a:pt x="5215" y="146280"/>
                      </a:moveTo>
                      <a:cubicBezTo>
                        <a:pt x="5215" y="146280"/>
                        <a:pt x="212288" y="16359"/>
                        <a:pt x="721209" y="5215"/>
                      </a:cubicBezTo>
                      <a:cubicBezTo>
                        <a:pt x="721209" y="5215"/>
                        <a:pt x="269629" y="43982"/>
                        <a:pt x="5215" y="146280"/>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3" name="Google Shape;2623;p280"/>
                <p:cNvSpPr/>
                <p:nvPr/>
              </p:nvSpPr>
              <p:spPr>
                <a:xfrm>
                  <a:off x="5016738" y="-3063359"/>
                  <a:ext cx="371475" cy="57150"/>
                </a:xfrm>
                <a:custGeom>
                  <a:rect b="b" l="l" r="r" t="t"/>
                  <a:pathLst>
                    <a:path extrusionOk="0" h="57150" w="371475">
                      <a:moveTo>
                        <a:pt x="5215" y="5215"/>
                      </a:moveTo>
                      <a:cubicBezTo>
                        <a:pt x="5215" y="5215"/>
                        <a:pt x="153233" y="8549"/>
                        <a:pt x="373547" y="52649"/>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4" name="Google Shape;2624;p280"/>
                <p:cNvSpPr/>
                <p:nvPr/>
              </p:nvSpPr>
              <p:spPr>
                <a:xfrm>
                  <a:off x="5434790" y="-2964108"/>
                  <a:ext cx="85725" cy="19050"/>
                </a:xfrm>
                <a:custGeom>
                  <a:rect b="b" l="l" r="r" t="t"/>
                  <a:pathLst>
                    <a:path extrusionOk="0" h="19050" w="85725">
                      <a:moveTo>
                        <a:pt x="5215" y="5215"/>
                      </a:moveTo>
                      <a:lnTo>
                        <a:pt x="83511" y="15597"/>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5" name="Google Shape;2625;p280"/>
                <p:cNvSpPr/>
                <p:nvPr/>
              </p:nvSpPr>
              <p:spPr>
                <a:xfrm>
                  <a:off x="4253119" y="-3134825"/>
                  <a:ext cx="1095375" cy="57150"/>
                </a:xfrm>
                <a:custGeom>
                  <a:rect b="b" l="l" r="r" t="t"/>
                  <a:pathLst>
                    <a:path extrusionOk="0" h="57150" w="1095375">
                      <a:moveTo>
                        <a:pt x="5215" y="59822"/>
                      </a:moveTo>
                      <a:cubicBezTo>
                        <a:pt x="5215" y="59822"/>
                        <a:pt x="311539" y="34962"/>
                        <a:pt x="467844" y="21722"/>
                      </a:cubicBezTo>
                      <a:cubicBezTo>
                        <a:pt x="624150" y="8482"/>
                        <a:pt x="632532" y="-6472"/>
                        <a:pt x="825413" y="19341"/>
                      </a:cubicBezTo>
                      <a:cubicBezTo>
                        <a:pt x="1018294" y="45154"/>
                        <a:pt x="1097066" y="51821"/>
                        <a:pt x="1097066" y="51821"/>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6" name="Google Shape;2626;p280"/>
                <p:cNvSpPr/>
                <p:nvPr/>
              </p:nvSpPr>
              <p:spPr>
                <a:xfrm>
                  <a:off x="4609353" y="-3214520"/>
                  <a:ext cx="704850" cy="85725"/>
                </a:xfrm>
                <a:custGeom>
                  <a:rect b="b" l="l" r="r" t="t"/>
                  <a:pathLst>
                    <a:path extrusionOk="0" h="85725" w="704850">
                      <a:moveTo>
                        <a:pt x="5215" y="5215"/>
                      </a:moveTo>
                      <a:cubicBezTo>
                        <a:pt x="5215" y="5215"/>
                        <a:pt x="159806" y="11406"/>
                        <a:pt x="344400" y="35600"/>
                      </a:cubicBezTo>
                      <a:cubicBezTo>
                        <a:pt x="528995" y="59793"/>
                        <a:pt x="706922" y="85606"/>
                        <a:pt x="706922" y="8560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7" name="Google Shape;2627;p280"/>
                <p:cNvSpPr/>
                <p:nvPr/>
              </p:nvSpPr>
              <p:spPr>
                <a:xfrm>
                  <a:off x="1787382" y="-3216425"/>
                  <a:ext cx="1143000" cy="371475"/>
                </a:xfrm>
                <a:custGeom>
                  <a:rect b="b" l="l" r="r" t="t"/>
                  <a:pathLst>
                    <a:path extrusionOk="0" h="371475" w="1143000">
                      <a:moveTo>
                        <a:pt x="5215" y="371927"/>
                      </a:moveTo>
                      <a:cubicBezTo>
                        <a:pt x="5215" y="371927"/>
                        <a:pt x="34647" y="310967"/>
                        <a:pt x="80843" y="277249"/>
                      </a:cubicBezTo>
                      <a:cubicBezTo>
                        <a:pt x="80843" y="277249"/>
                        <a:pt x="393930" y="85130"/>
                        <a:pt x="1146119"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8" name="Google Shape;2628;p280"/>
                <p:cNvSpPr/>
                <p:nvPr/>
              </p:nvSpPr>
              <p:spPr>
                <a:xfrm>
                  <a:off x="1775476" y="-2583965"/>
                  <a:ext cx="104775" cy="390525"/>
                </a:xfrm>
                <a:custGeom>
                  <a:rect b="b" l="l" r="r" t="t"/>
                  <a:pathLst>
                    <a:path extrusionOk="0" h="390525" w="104775">
                      <a:moveTo>
                        <a:pt x="5215" y="308872"/>
                      </a:moveTo>
                      <a:lnTo>
                        <a:pt x="101513" y="394787"/>
                      </a:lnTo>
                      <a:cubicBezTo>
                        <a:pt x="54935" y="256770"/>
                        <a:pt x="53316" y="5215"/>
                        <a:pt x="53316"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9" name="Google Shape;2629;p280"/>
                <p:cNvSpPr/>
                <p:nvPr/>
              </p:nvSpPr>
              <p:spPr>
                <a:xfrm>
                  <a:off x="2923238" y="-2098412"/>
                  <a:ext cx="1714500" cy="180975"/>
                </a:xfrm>
                <a:custGeom>
                  <a:rect b="b" l="l" r="r" t="t"/>
                  <a:pathLst>
                    <a:path extrusionOk="0" h="180975" w="1714500">
                      <a:moveTo>
                        <a:pt x="5310" y="180697"/>
                      </a:moveTo>
                      <a:lnTo>
                        <a:pt x="10263" y="152026"/>
                      </a:lnTo>
                      <a:cubicBezTo>
                        <a:pt x="10263" y="152026"/>
                        <a:pt x="425648" y="32297"/>
                        <a:pt x="707493" y="14866"/>
                      </a:cubicBezTo>
                      <a:cubicBezTo>
                        <a:pt x="989433" y="-2564"/>
                        <a:pt x="1351097" y="2388"/>
                        <a:pt x="1505784" y="39822"/>
                      </a:cubicBezTo>
                      <a:cubicBezTo>
                        <a:pt x="1636276" y="71350"/>
                        <a:pt x="1700379" y="100305"/>
                        <a:pt x="1714667" y="124309"/>
                      </a:cubicBezTo>
                      <a:cubicBezTo>
                        <a:pt x="1721048" y="135072"/>
                        <a:pt x="1711428" y="148788"/>
                        <a:pt x="1698855" y="149645"/>
                      </a:cubicBezTo>
                      <a:cubicBezTo>
                        <a:pt x="1616464" y="155074"/>
                        <a:pt x="1302234" y="175363"/>
                        <a:pt x="1124117" y="180697"/>
                      </a:cubicBezTo>
                      <a:cubicBezTo>
                        <a:pt x="917901" y="186888"/>
                        <a:pt x="27313" y="180697"/>
                        <a:pt x="5215" y="18069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0" name="Google Shape;2630;p280"/>
                <p:cNvSpPr/>
                <p:nvPr/>
              </p:nvSpPr>
              <p:spPr>
                <a:xfrm>
                  <a:off x="3127835" y="-2083713"/>
                  <a:ext cx="704850" cy="142875"/>
                </a:xfrm>
                <a:custGeom>
                  <a:rect b="b" l="l" r="r" t="t"/>
                  <a:pathLst>
                    <a:path extrusionOk="0" h="142875" w="704850">
                      <a:moveTo>
                        <a:pt x="625483" y="142280"/>
                      </a:moveTo>
                      <a:lnTo>
                        <a:pt x="5215" y="142280"/>
                      </a:lnTo>
                      <a:lnTo>
                        <a:pt x="11406" y="97417"/>
                      </a:lnTo>
                      <a:cubicBezTo>
                        <a:pt x="11406" y="97417"/>
                        <a:pt x="146089" y="59984"/>
                        <a:pt x="381452" y="25884"/>
                      </a:cubicBezTo>
                      <a:cubicBezTo>
                        <a:pt x="473464" y="12549"/>
                        <a:pt x="580430" y="8358"/>
                        <a:pt x="703397" y="5215"/>
                      </a:cubicBezTo>
                      <a:lnTo>
                        <a:pt x="625388" y="14237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1" name="Google Shape;2631;p280"/>
                <p:cNvSpPr/>
                <p:nvPr/>
              </p:nvSpPr>
              <p:spPr>
                <a:xfrm>
                  <a:off x="3857260" y="-2086486"/>
                  <a:ext cx="504825" cy="142875"/>
                </a:xfrm>
                <a:custGeom>
                  <a:rect b="b" l="l" r="r" t="t"/>
                  <a:pathLst>
                    <a:path extrusionOk="0" h="142875" w="504825">
                      <a:moveTo>
                        <a:pt x="479369" y="132004"/>
                      </a:moveTo>
                      <a:cubicBezTo>
                        <a:pt x="298585" y="139528"/>
                        <a:pt x="116467" y="142767"/>
                        <a:pt x="5215" y="144100"/>
                      </a:cubicBezTo>
                      <a:lnTo>
                        <a:pt x="37600" y="6369"/>
                      </a:lnTo>
                      <a:cubicBezTo>
                        <a:pt x="40172" y="6369"/>
                        <a:pt x="42743" y="6274"/>
                        <a:pt x="45410" y="6178"/>
                      </a:cubicBezTo>
                      <a:cubicBezTo>
                        <a:pt x="250769" y="1225"/>
                        <a:pt x="400884" y="15989"/>
                        <a:pt x="508135" y="36277"/>
                      </a:cubicBezTo>
                      <a:lnTo>
                        <a:pt x="479369" y="132004"/>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2" name="Google Shape;2632;p280"/>
                <p:cNvSpPr/>
                <p:nvPr/>
              </p:nvSpPr>
              <p:spPr>
                <a:xfrm>
                  <a:off x="4360751" y="-2049613"/>
                  <a:ext cx="228600" cy="95250"/>
                </a:xfrm>
                <a:custGeom>
                  <a:rect b="b" l="l" r="r" t="t"/>
                  <a:pathLst>
                    <a:path extrusionOk="0" h="95250" w="228600">
                      <a:moveTo>
                        <a:pt x="33314" y="5215"/>
                      </a:moveTo>
                      <a:cubicBezTo>
                        <a:pt x="146661" y="29313"/>
                        <a:pt x="205812" y="58745"/>
                        <a:pt x="228767" y="72366"/>
                      </a:cubicBezTo>
                      <a:cubicBezTo>
                        <a:pt x="232672" y="74652"/>
                        <a:pt x="231243" y="80653"/>
                        <a:pt x="226767" y="81034"/>
                      </a:cubicBezTo>
                      <a:cubicBezTo>
                        <a:pt x="157520" y="86272"/>
                        <a:pt x="81891" y="90464"/>
                        <a:pt x="5215" y="93893"/>
                      </a:cubicBezTo>
                      <a:lnTo>
                        <a:pt x="33314"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3" name="Google Shape;2633;p280"/>
                <p:cNvSpPr/>
                <p:nvPr/>
              </p:nvSpPr>
              <p:spPr>
                <a:xfrm>
                  <a:off x="1863010" y="-2202204"/>
                  <a:ext cx="247650" cy="266700"/>
                </a:xfrm>
                <a:custGeom>
                  <a:rect b="b" l="l" r="r" t="t"/>
                  <a:pathLst>
                    <a:path extrusionOk="0" h="266700" w="247650">
                      <a:moveTo>
                        <a:pt x="13978" y="13026"/>
                      </a:moveTo>
                      <a:lnTo>
                        <a:pt x="244007" y="238959"/>
                      </a:lnTo>
                      <a:cubicBezTo>
                        <a:pt x="246102" y="240959"/>
                        <a:pt x="247245" y="243721"/>
                        <a:pt x="247245" y="246579"/>
                      </a:cubicBezTo>
                      <a:lnTo>
                        <a:pt x="247245" y="266009"/>
                      </a:lnTo>
                      <a:cubicBezTo>
                        <a:pt x="247245" y="268867"/>
                        <a:pt x="244292" y="270772"/>
                        <a:pt x="241721" y="269629"/>
                      </a:cubicBezTo>
                      <a:cubicBezTo>
                        <a:pt x="211050" y="255437"/>
                        <a:pt x="61412" y="178475"/>
                        <a:pt x="5215" y="5215"/>
                      </a:cubicBezTo>
                      <a:lnTo>
                        <a:pt x="13978" y="13026"/>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4" name="Google Shape;2634;p280"/>
                <p:cNvSpPr/>
                <p:nvPr/>
              </p:nvSpPr>
              <p:spPr>
                <a:xfrm>
                  <a:off x="1809765" y="-2194393"/>
                  <a:ext cx="238125" cy="228600"/>
                </a:xfrm>
                <a:custGeom>
                  <a:rect b="b" l="l" r="r" t="t"/>
                  <a:pathLst>
                    <a:path extrusionOk="0" h="228600" w="238125">
                      <a:moveTo>
                        <a:pt x="5215" y="5215"/>
                      </a:moveTo>
                      <a:cubicBezTo>
                        <a:pt x="5215" y="5215"/>
                        <a:pt x="112085" y="162759"/>
                        <a:pt x="239721" y="23038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5" name="Google Shape;2635;p280"/>
                <p:cNvSpPr/>
                <p:nvPr/>
              </p:nvSpPr>
              <p:spPr>
                <a:xfrm>
                  <a:off x="2105040" y="-1967126"/>
                  <a:ext cx="3143250" cy="95250"/>
                </a:xfrm>
                <a:custGeom>
                  <a:rect b="b" l="l" r="r" t="t"/>
                  <a:pathLst>
                    <a:path extrusionOk="0" h="95250" w="3143250">
                      <a:moveTo>
                        <a:pt x="5215" y="5786"/>
                      </a:moveTo>
                      <a:cubicBezTo>
                        <a:pt x="5215" y="5786"/>
                        <a:pt x="178570" y="63222"/>
                        <a:pt x="438031" y="73223"/>
                      </a:cubicBezTo>
                      <a:cubicBezTo>
                        <a:pt x="697492" y="83129"/>
                        <a:pt x="1372910" y="95607"/>
                        <a:pt x="1757434" y="90654"/>
                      </a:cubicBezTo>
                      <a:cubicBezTo>
                        <a:pt x="2141863" y="85701"/>
                        <a:pt x="2607826" y="88939"/>
                        <a:pt x="2859096" y="61984"/>
                      </a:cubicBezTo>
                      <a:cubicBezTo>
                        <a:pt x="2984635" y="48554"/>
                        <a:pt x="3143417" y="5215"/>
                        <a:pt x="314341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6" name="Google Shape;2636;p280"/>
                <p:cNvSpPr/>
                <p:nvPr/>
              </p:nvSpPr>
              <p:spPr>
                <a:xfrm>
                  <a:off x="5198951" y="-2156960"/>
                  <a:ext cx="228600" cy="228600"/>
                </a:xfrm>
                <a:custGeom>
                  <a:rect b="b" l="l" r="r" t="t"/>
                  <a:pathLst>
                    <a:path extrusionOk="0" h="228600" w="228600">
                      <a:moveTo>
                        <a:pt x="191429" y="10168"/>
                      </a:moveTo>
                      <a:lnTo>
                        <a:pt x="229719" y="5215"/>
                      </a:lnTo>
                      <a:cubicBezTo>
                        <a:pt x="229719" y="5215"/>
                        <a:pt x="197335" y="119991"/>
                        <a:pt x="103322" y="199811"/>
                      </a:cubicBezTo>
                      <a:cubicBezTo>
                        <a:pt x="103322" y="199811"/>
                        <a:pt x="45125" y="216480"/>
                        <a:pt x="5215" y="224766"/>
                      </a:cubicBezTo>
                      <a:cubicBezTo>
                        <a:pt x="5215" y="224766"/>
                        <a:pt x="73414" y="187333"/>
                        <a:pt x="117515" y="128278"/>
                      </a:cubicBezTo>
                      <a:cubicBezTo>
                        <a:pt x="158853" y="72938"/>
                        <a:pt x="181523" y="43506"/>
                        <a:pt x="191524" y="10168"/>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7" name="Google Shape;2637;p280"/>
                <p:cNvSpPr/>
                <p:nvPr/>
              </p:nvSpPr>
              <p:spPr>
                <a:xfrm>
                  <a:off x="1871773" y="-2194393"/>
                  <a:ext cx="1057275" cy="276225"/>
                </a:xfrm>
                <a:custGeom>
                  <a:rect b="b" l="l" r="r" t="t"/>
                  <a:pathLst>
                    <a:path extrusionOk="0" h="276225" w="1057275">
                      <a:moveTo>
                        <a:pt x="5215" y="5215"/>
                      </a:moveTo>
                      <a:cubicBezTo>
                        <a:pt x="5215" y="5215"/>
                        <a:pt x="366974" y="223052"/>
                        <a:pt x="1056680" y="27667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8" name="Google Shape;2638;p280"/>
                <p:cNvSpPr/>
                <p:nvPr/>
              </p:nvSpPr>
              <p:spPr>
                <a:xfrm>
                  <a:off x="1889299" y="-2343269"/>
                  <a:ext cx="723900" cy="142875"/>
                </a:xfrm>
                <a:custGeom>
                  <a:rect b="b" l="l" r="r" t="t"/>
                  <a:pathLst>
                    <a:path extrusionOk="0" h="142875" w="723900">
                      <a:moveTo>
                        <a:pt x="5215" y="5215"/>
                      </a:moveTo>
                      <a:cubicBezTo>
                        <a:pt x="5215" y="5215"/>
                        <a:pt x="212288" y="135136"/>
                        <a:pt x="721209" y="146280"/>
                      </a:cubicBezTo>
                      <a:cubicBezTo>
                        <a:pt x="721209" y="146280"/>
                        <a:pt x="269629" y="107513"/>
                        <a:pt x="5215" y="5215"/>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9" name="Google Shape;2639;p280"/>
                <p:cNvSpPr/>
                <p:nvPr/>
              </p:nvSpPr>
              <p:spPr>
                <a:xfrm>
                  <a:off x="2627518" y="-3184189"/>
                  <a:ext cx="1847850" cy="1209675"/>
                </a:xfrm>
                <a:custGeom>
                  <a:rect b="b" l="l" r="r" t="t"/>
                  <a:pathLst>
                    <a:path extrusionOk="0" h="1209675" w="1847850">
                      <a:moveTo>
                        <a:pt x="1842937" y="1043684"/>
                      </a:moveTo>
                      <a:cubicBezTo>
                        <a:pt x="1508610" y="1023682"/>
                        <a:pt x="1177045" y="1031587"/>
                        <a:pt x="1010928" y="1041589"/>
                      </a:cubicBezTo>
                      <a:cubicBezTo>
                        <a:pt x="844812" y="1051590"/>
                        <a:pt x="363324" y="1180463"/>
                        <a:pt x="281028" y="1199132"/>
                      </a:cubicBezTo>
                      <a:cubicBezTo>
                        <a:pt x="198732" y="1217801"/>
                        <a:pt x="155012" y="1205324"/>
                        <a:pt x="77669" y="1020729"/>
                      </a:cubicBezTo>
                      <a:cubicBezTo>
                        <a:pt x="326" y="836134"/>
                        <a:pt x="5279" y="605344"/>
                        <a:pt x="5279" y="605344"/>
                      </a:cubicBezTo>
                      <a:cubicBezTo>
                        <a:pt x="5279" y="605344"/>
                        <a:pt x="326" y="374553"/>
                        <a:pt x="77669" y="189958"/>
                      </a:cubicBezTo>
                      <a:cubicBezTo>
                        <a:pt x="155012" y="5364"/>
                        <a:pt x="198636" y="-7114"/>
                        <a:pt x="281028" y="11555"/>
                      </a:cubicBezTo>
                      <a:cubicBezTo>
                        <a:pt x="363324" y="30224"/>
                        <a:pt x="844812" y="159193"/>
                        <a:pt x="1010928" y="169099"/>
                      </a:cubicBezTo>
                      <a:cubicBezTo>
                        <a:pt x="1177045" y="179100"/>
                        <a:pt x="1508705" y="187196"/>
                        <a:pt x="1843032" y="167194"/>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0" name="Google Shape;2640;p280"/>
                <p:cNvSpPr/>
                <p:nvPr/>
              </p:nvSpPr>
              <p:spPr>
                <a:xfrm>
                  <a:off x="4461240" y="-3067387"/>
                  <a:ext cx="676275" cy="971550"/>
                </a:xfrm>
                <a:custGeom>
                  <a:rect b="b" l="l" r="r" t="t"/>
                  <a:pathLst>
                    <a:path extrusionOk="0" h="971550" w="676275">
                      <a:moveTo>
                        <a:pt x="83415" y="488637"/>
                      </a:moveTo>
                      <a:cubicBezTo>
                        <a:pt x="83415" y="602270"/>
                        <a:pt x="71795" y="780102"/>
                        <a:pt x="5215" y="936407"/>
                      </a:cubicBezTo>
                      <a:cubicBezTo>
                        <a:pt x="5215" y="936407"/>
                        <a:pt x="357830" y="986318"/>
                        <a:pt x="560713" y="968030"/>
                      </a:cubicBezTo>
                      <a:cubicBezTo>
                        <a:pt x="560713" y="968030"/>
                        <a:pt x="675489" y="809248"/>
                        <a:pt x="675489" y="488637"/>
                      </a:cubicBezTo>
                      <a:cubicBezTo>
                        <a:pt x="675489" y="168025"/>
                        <a:pt x="560713" y="9243"/>
                        <a:pt x="560713" y="9243"/>
                      </a:cubicBezTo>
                      <a:cubicBezTo>
                        <a:pt x="357830" y="-9045"/>
                        <a:pt x="5215" y="40866"/>
                        <a:pt x="5215" y="40866"/>
                      </a:cubicBezTo>
                      <a:cubicBezTo>
                        <a:pt x="71700" y="197171"/>
                        <a:pt x="83415" y="375003"/>
                        <a:pt x="83415" y="48863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1" name="Google Shape;2641;p280"/>
                <p:cNvSpPr/>
                <p:nvPr/>
              </p:nvSpPr>
              <p:spPr>
                <a:xfrm>
                  <a:off x="4496387" y="-3042465"/>
                  <a:ext cx="619125" cy="923925"/>
                </a:xfrm>
                <a:custGeom>
                  <a:rect b="b" l="l" r="r" t="t"/>
                  <a:pathLst>
                    <a:path extrusionOk="0" h="923925" w="619125">
                      <a:moveTo>
                        <a:pt x="615386" y="463714"/>
                      </a:moveTo>
                      <a:cubicBezTo>
                        <a:pt x="615386" y="728985"/>
                        <a:pt x="534234" y="881480"/>
                        <a:pt x="511278" y="919295"/>
                      </a:cubicBezTo>
                      <a:cubicBezTo>
                        <a:pt x="347924" y="931487"/>
                        <a:pt x="93702" y="902245"/>
                        <a:pt x="5215" y="891005"/>
                      </a:cubicBezTo>
                      <a:cubicBezTo>
                        <a:pt x="61031" y="742797"/>
                        <a:pt x="73223" y="578681"/>
                        <a:pt x="73223" y="463714"/>
                      </a:cubicBezTo>
                      <a:cubicBezTo>
                        <a:pt x="73223" y="348747"/>
                        <a:pt x="61031" y="184632"/>
                        <a:pt x="5215" y="36423"/>
                      </a:cubicBezTo>
                      <a:cubicBezTo>
                        <a:pt x="93702" y="25183"/>
                        <a:pt x="347924" y="-4059"/>
                        <a:pt x="511278" y="8133"/>
                      </a:cubicBezTo>
                      <a:cubicBezTo>
                        <a:pt x="534138" y="45757"/>
                        <a:pt x="615386" y="198252"/>
                        <a:pt x="615386" y="463619"/>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2" name="Google Shape;2642;p280"/>
                <p:cNvSpPr/>
                <p:nvPr/>
              </p:nvSpPr>
              <p:spPr>
                <a:xfrm>
                  <a:off x="5016738" y="-2152007"/>
                  <a:ext cx="371475" cy="57150"/>
                </a:xfrm>
                <a:custGeom>
                  <a:rect b="b" l="l" r="r" t="t"/>
                  <a:pathLst>
                    <a:path extrusionOk="0" h="57150" w="371475">
                      <a:moveTo>
                        <a:pt x="5215" y="52649"/>
                      </a:moveTo>
                      <a:cubicBezTo>
                        <a:pt x="5215" y="52649"/>
                        <a:pt x="153233" y="49316"/>
                        <a:pt x="37354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3" name="Google Shape;2643;p280"/>
                <p:cNvSpPr/>
                <p:nvPr/>
              </p:nvSpPr>
              <p:spPr>
                <a:xfrm>
                  <a:off x="5423360" y="-3010971"/>
                  <a:ext cx="47625" cy="857250"/>
                </a:xfrm>
                <a:custGeom>
                  <a:rect b="b" l="l" r="r" t="t"/>
                  <a:pathLst>
                    <a:path extrusionOk="0" h="857250" w="47625">
                      <a:moveTo>
                        <a:pt x="5215" y="859226"/>
                      </a:moveTo>
                      <a:cubicBezTo>
                        <a:pt x="5215" y="859226"/>
                        <a:pt x="47601" y="681490"/>
                        <a:pt x="47601" y="432221"/>
                      </a:cubicBezTo>
                      <a:cubicBezTo>
                        <a:pt x="47601" y="182951"/>
                        <a:pt x="5215" y="5215"/>
                        <a:pt x="521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4" name="Google Shape;2644;p280"/>
                <p:cNvSpPr/>
                <p:nvPr/>
              </p:nvSpPr>
              <p:spPr>
                <a:xfrm>
                  <a:off x="5434790" y="-2214300"/>
                  <a:ext cx="85725" cy="19050"/>
                </a:xfrm>
                <a:custGeom>
                  <a:rect b="b" l="l" r="r" t="t"/>
                  <a:pathLst>
                    <a:path extrusionOk="0" h="19050" w="85725">
                      <a:moveTo>
                        <a:pt x="5215" y="15597"/>
                      </a:moveTo>
                      <a:lnTo>
                        <a:pt x="83511" y="5215"/>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5" name="Google Shape;2645;p280"/>
                <p:cNvSpPr/>
                <p:nvPr/>
              </p:nvSpPr>
              <p:spPr>
                <a:xfrm>
                  <a:off x="4253119" y="-2087713"/>
                  <a:ext cx="1095375" cy="57150"/>
                </a:xfrm>
                <a:custGeom>
                  <a:rect b="b" l="l" r="r" t="t"/>
                  <a:pathLst>
                    <a:path extrusionOk="0" h="57150" w="1095375">
                      <a:moveTo>
                        <a:pt x="5215" y="5215"/>
                      </a:moveTo>
                      <a:cubicBezTo>
                        <a:pt x="5215" y="5215"/>
                        <a:pt x="311539" y="30075"/>
                        <a:pt x="467844" y="43315"/>
                      </a:cubicBezTo>
                      <a:cubicBezTo>
                        <a:pt x="624150" y="56555"/>
                        <a:pt x="632532" y="71509"/>
                        <a:pt x="825413" y="45696"/>
                      </a:cubicBezTo>
                      <a:cubicBezTo>
                        <a:pt x="1018294" y="19884"/>
                        <a:pt x="1097066" y="13216"/>
                        <a:pt x="1097066" y="1321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6" name="Google Shape;2646;p280"/>
                <p:cNvSpPr/>
                <p:nvPr/>
              </p:nvSpPr>
              <p:spPr>
                <a:xfrm>
                  <a:off x="4609353" y="-2033897"/>
                  <a:ext cx="704850" cy="85725"/>
                </a:xfrm>
                <a:custGeom>
                  <a:rect b="b" l="l" r="r" t="t"/>
                  <a:pathLst>
                    <a:path extrusionOk="0" h="85725" w="704850">
                      <a:moveTo>
                        <a:pt x="5215" y="85606"/>
                      </a:moveTo>
                      <a:cubicBezTo>
                        <a:pt x="5215" y="85606"/>
                        <a:pt x="159806" y="79415"/>
                        <a:pt x="344400" y="55221"/>
                      </a:cubicBezTo>
                      <a:cubicBezTo>
                        <a:pt x="528995" y="31028"/>
                        <a:pt x="706922" y="5215"/>
                        <a:pt x="706922"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7" name="Google Shape;2647;p280"/>
                <p:cNvSpPr/>
                <p:nvPr/>
              </p:nvSpPr>
              <p:spPr>
                <a:xfrm>
                  <a:off x="2687494" y="-3178802"/>
                  <a:ext cx="219075" cy="1190625"/>
                </a:xfrm>
                <a:custGeom>
                  <a:rect b="b" l="l" r="r" t="t"/>
                  <a:pathLst>
                    <a:path extrusionOk="0" h="1190625" w="219075">
                      <a:moveTo>
                        <a:pt x="216003" y="1194888"/>
                      </a:moveTo>
                      <a:cubicBezTo>
                        <a:pt x="216003" y="1194888"/>
                        <a:pt x="5215" y="1091541"/>
                        <a:pt x="5215" y="600051"/>
                      </a:cubicBezTo>
                      <a:cubicBezTo>
                        <a:pt x="5215" y="108561"/>
                        <a:pt x="216003" y="5215"/>
                        <a:pt x="216003"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8" name="Google Shape;2648;p280"/>
                <p:cNvSpPr/>
                <p:nvPr/>
              </p:nvSpPr>
              <p:spPr>
                <a:xfrm>
                  <a:off x="1767094" y="-2875784"/>
                  <a:ext cx="28575" cy="590550"/>
                </a:xfrm>
                <a:custGeom>
                  <a:rect b="b" l="l" r="r" t="t"/>
                  <a:pathLst>
                    <a:path extrusionOk="0" h="590550" w="28575">
                      <a:moveTo>
                        <a:pt x="5215" y="577640"/>
                      </a:moveTo>
                      <a:cubicBezTo>
                        <a:pt x="33980" y="620026"/>
                        <a:pt x="26360" y="536492"/>
                        <a:pt x="17597" y="438003"/>
                      </a:cubicBezTo>
                      <a:cubicBezTo>
                        <a:pt x="8834" y="339419"/>
                        <a:pt x="8834" y="254647"/>
                        <a:pt x="17597" y="156159"/>
                      </a:cubicBezTo>
                      <a:cubicBezTo>
                        <a:pt x="26360" y="57575"/>
                        <a:pt x="33980" y="-25864"/>
                        <a:pt x="5215" y="16522"/>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9" name="Google Shape;2649;p280"/>
                <p:cNvSpPr/>
                <p:nvPr/>
              </p:nvSpPr>
              <p:spPr>
                <a:xfrm>
                  <a:off x="1787382" y="-2318313"/>
                  <a:ext cx="1143000" cy="371475"/>
                </a:xfrm>
                <a:custGeom>
                  <a:rect b="b" l="l" r="r" t="t"/>
                  <a:pathLst>
                    <a:path extrusionOk="0" h="371475" w="1143000">
                      <a:moveTo>
                        <a:pt x="5215" y="5215"/>
                      </a:moveTo>
                      <a:cubicBezTo>
                        <a:pt x="5215" y="5215"/>
                        <a:pt x="34647" y="66175"/>
                        <a:pt x="80843" y="99893"/>
                      </a:cubicBezTo>
                      <a:cubicBezTo>
                        <a:pt x="80843" y="99893"/>
                        <a:pt x="393930" y="292013"/>
                        <a:pt x="1146119" y="371928"/>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0" name="Google Shape;2650;p280"/>
                <p:cNvSpPr/>
                <p:nvPr/>
              </p:nvSpPr>
              <p:spPr>
                <a:xfrm>
                  <a:off x="2736643" y="-3143133"/>
                  <a:ext cx="628650" cy="1123950"/>
                </a:xfrm>
                <a:custGeom>
                  <a:rect b="b" l="l" r="r" t="t"/>
                  <a:pathLst>
                    <a:path extrusionOk="0" h="1123950" w="628650">
                      <a:moveTo>
                        <a:pt x="175617" y="5551"/>
                      </a:moveTo>
                      <a:cubicBezTo>
                        <a:pt x="139422" y="14314"/>
                        <a:pt x="98274" y="98229"/>
                        <a:pt x="53411" y="216339"/>
                      </a:cubicBezTo>
                      <a:cubicBezTo>
                        <a:pt x="8549" y="334449"/>
                        <a:pt x="5215" y="476467"/>
                        <a:pt x="5215" y="564383"/>
                      </a:cubicBezTo>
                      <a:cubicBezTo>
                        <a:pt x="5215" y="652298"/>
                        <a:pt x="8549" y="794316"/>
                        <a:pt x="53411" y="912426"/>
                      </a:cubicBezTo>
                      <a:cubicBezTo>
                        <a:pt x="98274" y="1030536"/>
                        <a:pt x="139518" y="1114451"/>
                        <a:pt x="175617" y="1123215"/>
                      </a:cubicBezTo>
                      <a:cubicBezTo>
                        <a:pt x="211812" y="1131977"/>
                        <a:pt x="630912" y="1028441"/>
                        <a:pt x="630912" y="1028441"/>
                      </a:cubicBezTo>
                      <a:cubicBezTo>
                        <a:pt x="630912" y="1028441"/>
                        <a:pt x="566047" y="842608"/>
                        <a:pt x="566047" y="564478"/>
                      </a:cubicBezTo>
                      <a:cubicBezTo>
                        <a:pt x="566047" y="286348"/>
                        <a:pt x="630912" y="100515"/>
                        <a:pt x="630912" y="100515"/>
                      </a:cubicBezTo>
                      <a:cubicBezTo>
                        <a:pt x="630912" y="100515"/>
                        <a:pt x="211812" y="-3022"/>
                        <a:pt x="175617" y="574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1" name="Google Shape;2651;p280"/>
                <p:cNvSpPr/>
                <p:nvPr/>
              </p:nvSpPr>
              <p:spPr>
                <a:xfrm>
                  <a:off x="3326209" y="-3058310"/>
                  <a:ext cx="76200" cy="952500"/>
                </a:xfrm>
                <a:custGeom>
                  <a:rect b="b" l="l" r="r" t="t"/>
                  <a:pathLst>
                    <a:path extrusionOk="0" h="952500" w="76200">
                      <a:moveTo>
                        <a:pt x="75065" y="955239"/>
                      </a:moveTo>
                      <a:cubicBezTo>
                        <a:pt x="75065" y="955239"/>
                        <a:pt x="-82098" y="494228"/>
                        <a:pt x="7506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2" name="Google Shape;2652;p280"/>
                <p:cNvSpPr/>
                <p:nvPr/>
              </p:nvSpPr>
              <p:spPr>
                <a:xfrm>
                  <a:off x="3008106" y="-3418546"/>
                  <a:ext cx="180975" cy="209550"/>
                </a:xfrm>
                <a:custGeom>
                  <a:rect b="b" l="l" r="r" t="t"/>
                  <a:pathLst>
                    <a:path extrusionOk="0" h="209550" w="180975">
                      <a:moveTo>
                        <a:pt x="5215" y="207335"/>
                      </a:moveTo>
                      <a:lnTo>
                        <a:pt x="89987" y="207335"/>
                      </a:lnTo>
                      <a:lnTo>
                        <a:pt x="99989" y="165235"/>
                      </a:lnTo>
                      <a:cubicBezTo>
                        <a:pt x="101417" y="159139"/>
                        <a:pt x="106847" y="154853"/>
                        <a:pt x="113133" y="154853"/>
                      </a:cubicBezTo>
                      <a:lnTo>
                        <a:pt x="116943" y="154853"/>
                      </a:lnTo>
                      <a:cubicBezTo>
                        <a:pt x="121706" y="154853"/>
                        <a:pt x="126087" y="151900"/>
                        <a:pt x="127706" y="147328"/>
                      </a:cubicBezTo>
                      <a:lnTo>
                        <a:pt x="178094" y="9882"/>
                      </a:lnTo>
                      <a:cubicBezTo>
                        <a:pt x="178951" y="7596"/>
                        <a:pt x="177236" y="5215"/>
                        <a:pt x="174855" y="5215"/>
                      </a:cubicBezTo>
                      <a:lnTo>
                        <a:pt x="154662" y="5215"/>
                      </a:lnTo>
                      <a:cubicBezTo>
                        <a:pt x="127230" y="5215"/>
                        <a:pt x="102084" y="20550"/>
                        <a:pt x="89416" y="44839"/>
                      </a:cubicBezTo>
                      <a:lnTo>
                        <a:pt x="5215" y="20724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3" name="Google Shape;2653;p280"/>
                <p:cNvSpPr/>
                <p:nvPr/>
              </p:nvSpPr>
              <p:spPr>
                <a:xfrm>
                  <a:off x="3008106" y="-1951601"/>
                  <a:ext cx="180975" cy="209550"/>
                </a:xfrm>
                <a:custGeom>
                  <a:rect b="b" l="l" r="r" t="t"/>
                  <a:pathLst>
                    <a:path extrusionOk="0" h="209550" w="180975">
                      <a:moveTo>
                        <a:pt x="5215" y="5215"/>
                      </a:moveTo>
                      <a:lnTo>
                        <a:pt x="89987" y="5215"/>
                      </a:lnTo>
                      <a:lnTo>
                        <a:pt x="99989" y="47315"/>
                      </a:lnTo>
                      <a:cubicBezTo>
                        <a:pt x="101417" y="53411"/>
                        <a:pt x="106847" y="57697"/>
                        <a:pt x="113133" y="57697"/>
                      </a:cubicBezTo>
                      <a:lnTo>
                        <a:pt x="116943" y="57697"/>
                      </a:lnTo>
                      <a:cubicBezTo>
                        <a:pt x="121706" y="57697"/>
                        <a:pt x="126087" y="60650"/>
                        <a:pt x="127706" y="65222"/>
                      </a:cubicBezTo>
                      <a:lnTo>
                        <a:pt x="178094" y="202668"/>
                      </a:lnTo>
                      <a:cubicBezTo>
                        <a:pt x="178951" y="204954"/>
                        <a:pt x="177236" y="207335"/>
                        <a:pt x="174855" y="207335"/>
                      </a:cubicBezTo>
                      <a:lnTo>
                        <a:pt x="154662" y="207335"/>
                      </a:lnTo>
                      <a:cubicBezTo>
                        <a:pt x="127230" y="207335"/>
                        <a:pt x="102084" y="192000"/>
                        <a:pt x="89416" y="167711"/>
                      </a:cubicBezTo>
                      <a:lnTo>
                        <a:pt x="5215" y="531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54" name="Google Shape;2654;p280"/>
              <p:cNvGrpSpPr/>
              <p:nvPr/>
            </p:nvGrpSpPr>
            <p:grpSpPr>
              <a:xfrm>
                <a:off x="1733780" y="-3418546"/>
                <a:ext cx="3810000" cy="1676495"/>
                <a:chOff x="1733780" y="-3418546"/>
                <a:chExt cx="3810000" cy="1676495"/>
              </a:xfrm>
            </p:grpSpPr>
            <p:sp>
              <p:nvSpPr>
                <p:cNvPr id="2655" name="Google Shape;2655;p280"/>
                <p:cNvSpPr/>
                <p:nvPr/>
              </p:nvSpPr>
              <p:spPr>
                <a:xfrm>
                  <a:off x="1733780" y="-3310247"/>
                  <a:ext cx="3810000" cy="1457325"/>
                </a:xfrm>
                <a:custGeom>
                  <a:rect b="b" l="l" r="r" t="t"/>
                  <a:pathLst>
                    <a:path extrusionOk="0" h="1457325" w="3810000">
                      <a:moveTo>
                        <a:pt x="238077" y="153995"/>
                      </a:moveTo>
                      <a:cubicBezTo>
                        <a:pt x="123301" y="228862"/>
                        <a:pt x="88440" y="315349"/>
                        <a:pt x="41862" y="441746"/>
                      </a:cubicBezTo>
                      <a:cubicBezTo>
                        <a:pt x="-4715" y="568143"/>
                        <a:pt x="-4715" y="894945"/>
                        <a:pt x="41862" y="1021342"/>
                      </a:cubicBezTo>
                      <a:cubicBezTo>
                        <a:pt x="88440" y="1147739"/>
                        <a:pt x="123396" y="1234226"/>
                        <a:pt x="238077" y="1309092"/>
                      </a:cubicBezTo>
                      <a:cubicBezTo>
                        <a:pt x="352854" y="1383959"/>
                        <a:pt x="455152" y="1456254"/>
                        <a:pt x="549926" y="1456254"/>
                      </a:cubicBezTo>
                      <a:lnTo>
                        <a:pt x="3041952" y="1456254"/>
                      </a:lnTo>
                      <a:cubicBezTo>
                        <a:pt x="3172921" y="1456254"/>
                        <a:pt x="3303413" y="1440252"/>
                        <a:pt x="3430572" y="1408533"/>
                      </a:cubicBezTo>
                      <a:lnTo>
                        <a:pt x="3523060" y="1385483"/>
                      </a:lnTo>
                      <a:cubicBezTo>
                        <a:pt x="3656981" y="1354527"/>
                        <a:pt x="3757565" y="1247180"/>
                        <a:pt x="3782234" y="1115163"/>
                      </a:cubicBezTo>
                      <a:lnTo>
                        <a:pt x="3782234" y="1115354"/>
                      </a:lnTo>
                      <a:cubicBezTo>
                        <a:pt x="3782521" y="1113830"/>
                        <a:pt x="3782806" y="1112306"/>
                        <a:pt x="3783092" y="1110687"/>
                      </a:cubicBezTo>
                      <a:cubicBezTo>
                        <a:pt x="3784140" y="1104591"/>
                        <a:pt x="3785092" y="1098399"/>
                        <a:pt x="3785759" y="1092113"/>
                      </a:cubicBezTo>
                      <a:cubicBezTo>
                        <a:pt x="3800237" y="981528"/>
                        <a:pt x="3807952" y="731591"/>
                        <a:pt x="3807952" y="731591"/>
                      </a:cubicBezTo>
                      <a:cubicBezTo>
                        <a:pt x="3807952" y="731591"/>
                        <a:pt x="3800237" y="481656"/>
                        <a:pt x="3785759" y="371070"/>
                      </a:cubicBezTo>
                      <a:cubicBezTo>
                        <a:pt x="3784997" y="364879"/>
                        <a:pt x="3784140" y="358688"/>
                        <a:pt x="3783092" y="352497"/>
                      </a:cubicBezTo>
                      <a:cubicBezTo>
                        <a:pt x="3782806" y="350877"/>
                        <a:pt x="3782521" y="349353"/>
                        <a:pt x="3782330" y="347829"/>
                      </a:cubicBezTo>
                      <a:lnTo>
                        <a:pt x="3782330" y="348020"/>
                      </a:lnTo>
                      <a:cubicBezTo>
                        <a:pt x="3757660" y="216003"/>
                        <a:pt x="3656981" y="108657"/>
                        <a:pt x="3523155" y="77700"/>
                      </a:cubicBezTo>
                      <a:lnTo>
                        <a:pt x="3430667" y="54650"/>
                      </a:lnTo>
                      <a:cubicBezTo>
                        <a:pt x="3303604" y="22932"/>
                        <a:pt x="3173111" y="6929"/>
                        <a:pt x="3042047" y="6929"/>
                      </a:cubicBezTo>
                      <a:lnTo>
                        <a:pt x="549831" y="6929"/>
                      </a:lnTo>
                      <a:cubicBezTo>
                        <a:pt x="455057" y="6929"/>
                        <a:pt x="352758" y="79319"/>
                        <a:pt x="237982" y="15409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6" name="Google Shape;2656;p280"/>
                <p:cNvSpPr/>
                <p:nvPr/>
              </p:nvSpPr>
              <p:spPr>
                <a:xfrm>
                  <a:off x="1775476" y="-2973538"/>
                  <a:ext cx="104775" cy="390525"/>
                </a:xfrm>
                <a:custGeom>
                  <a:rect b="b" l="l" r="r" t="t"/>
                  <a:pathLst>
                    <a:path extrusionOk="0" h="390525" w="104775">
                      <a:moveTo>
                        <a:pt x="5215" y="91130"/>
                      </a:moveTo>
                      <a:lnTo>
                        <a:pt x="101513" y="5215"/>
                      </a:lnTo>
                      <a:cubicBezTo>
                        <a:pt x="54935" y="143232"/>
                        <a:pt x="53316" y="394787"/>
                        <a:pt x="53316" y="39478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7" name="Google Shape;2657;p280"/>
                <p:cNvSpPr/>
                <p:nvPr/>
              </p:nvSpPr>
              <p:spPr>
                <a:xfrm>
                  <a:off x="2923238" y="-3247847"/>
                  <a:ext cx="1714500" cy="180975"/>
                </a:xfrm>
                <a:custGeom>
                  <a:rect b="b" l="l" r="r" t="t"/>
                  <a:pathLst>
                    <a:path extrusionOk="0" h="180975" w="1714500">
                      <a:moveTo>
                        <a:pt x="5310" y="7967"/>
                      </a:moveTo>
                      <a:lnTo>
                        <a:pt x="10263" y="36637"/>
                      </a:lnTo>
                      <a:cubicBezTo>
                        <a:pt x="10263" y="36637"/>
                        <a:pt x="425648" y="156366"/>
                        <a:pt x="707493" y="173797"/>
                      </a:cubicBezTo>
                      <a:cubicBezTo>
                        <a:pt x="989433" y="191228"/>
                        <a:pt x="1351097" y="186275"/>
                        <a:pt x="1505784" y="148841"/>
                      </a:cubicBezTo>
                      <a:cubicBezTo>
                        <a:pt x="1636276" y="117314"/>
                        <a:pt x="1700379" y="88358"/>
                        <a:pt x="1714667" y="64355"/>
                      </a:cubicBezTo>
                      <a:cubicBezTo>
                        <a:pt x="1721048" y="53591"/>
                        <a:pt x="1711428" y="39875"/>
                        <a:pt x="1698855" y="39018"/>
                      </a:cubicBezTo>
                      <a:cubicBezTo>
                        <a:pt x="1616464" y="33589"/>
                        <a:pt x="1302234" y="13301"/>
                        <a:pt x="1124117" y="7967"/>
                      </a:cubicBezTo>
                      <a:cubicBezTo>
                        <a:pt x="917901" y="1775"/>
                        <a:pt x="27313" y="7967"/>
                        <a:pt x="5215" y="796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8" name="Google Shape;2658;p280"/>
                <p:cNvSpPr/>
                <p:nvPr/>
              </p:nvSpPr>
              <p:spPr>
                <a:xfrm>
                  <a:off x="3127835" y="-3221378"/>
                  <a:ext cx="704850" cy="142875"/>
                </a:xfrm>
                <a:custGeom>
                  <a:rect b="b" l="l" r="r" t="t"/>
                  <a:pathLst>
                    <a:path extrusionOk="0" h="142875" w="704850">
                      <a:moveTo>
                        <a:pt x="625483" y="5215"/>
                      </a:moveTo>
                      <a:lnTo>
                        <a:pt x="5215" y="5215"/>
                      </a:lnTo>
                      <a:lnTo>
                        <a:pt x="11406" y="50078"/>
                      </a:lnTo>
                      <a:cubicBezTo>
                        <a:pt x="11406" y="50078"/>
                        <a:pt x="146089" y="87511"/>
                        <a:pt x="381452" y="121610"/>
                      </a:cubicBezTo>
                      <a:cubicBezTo>
                        <a:pt x="473464" y="134945"/>
                        <a:pt x="580430" y="139136"/>
                        <a:pt x="703397" y="142280"/>
                      </a:cubicBezTo>
                      <a:lnTo>
                        <a:pt x="625388"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9" name="Google Shape;2659;p280"/>
                <p:cNvSpPr/>
                <p:nvPr/>
              </p:nvSpPr>
              <p:spPr>
                <a:xfrm>
                  <a:off x="3857260" y="-3220426"/>
                  <a:ext cx="504825" cy="142875"/>
                </a:xfrm>
                <a:custGeom>
                  <a:rect b="b" l="l" r="r" t="t"/>
                  <a:pathLst>
                    <a:path extrusionOk="0" h="142875" w="504825">
                      <a:moveTo>
                        <a:pt x="479369" y="17312"/>
                      </a:moveTo>
                      <a:cubicBezTo>
                        <a:pt x="298585" y="9787"/>
                        <a:pt x="116467" y="6549"/>
                        <a:pt x="5215" y="5215"/>
                      </a:cubicBezTo>
                      <a:lnTo>
                        <a:pt x="37600" y="142947"/>
                      </a:lnTo>
                      <a:cubicBezTo>
                        <a:pt x="40172" y="142947"/>
                        <a:pt x="42743" y="143042"/>
                        <a:pt x="45410" y="143137"/>
                      </a:cubicBezTo>
                      <a:cubicBezTo>
                        <a:pt x="250769" y="148090"/>
                        <a:pt x="400884" y="133326"/>
                        <a:pt x="508135" y="113038"/>
                      </a:cubicBezTo>
                      <a:lnTo>
                        <a:pt x="479369" y="17312"/>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0" name="Google Shape;2660;p280"/>
                <p:cNvSpPr/>
                <p:nvPr/>
              </p:nvSpPr>
              <p:spPr>
                <a:xfrm>
                  <a:off x="4360751" y="-3206996"/>
                  <a:ext cx="228600" cy="95250"/>
                </a:xfrm>
                <a:custGeom>
                  <a:rect b="b" l="l" r="r" t="t"/>
                  <a:pathLst>
                    <a:path extrusionOk="0" h="95250" w="228600">
                      <a:moveTo>
                        <a:pt x="33314" y="93893"/>
                      </a:moveTo>
                      <a:cubicBezTo>
                        <a:pt x="146661" y="69794"/>
                        <a:pt x="205812" y="40362"/>
                        <a:pt x="228767" y="26742"/>
                      </a:cubicBezTo>
                      <a:cubicBezTo>
                        <a:pt x="232672" y="24455"/>
                        <a:pt x="231243" y="18455"/>
                        <a:pt x="226767" y="18074"/>
                      </a:cubicBezTo>
                      <a:cubicBezTo>
                        <a:pt x="157520" y="12835"/>
                        <a:pt x="81891" y="8644"/>
                        <a:pt x="5215" y="5215"/>
                      </a:cubicBezTo>
                      <a:lnTo>
                        <a:pt x="33314" y="93893"/>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1" name="Google Shape;2661;p280"/>
                <p:cNvSpPr/>
                <p:nvPr/>
              </p:nvSpPr>
              <p:spPr>
                <a:xfrm>
                  <a:off x="1863010" y="-3230478"/>
                  <a:ext cx="247650" cy="266700"/>
                </a:xfrm>
                <a:custGeom>
                  <a:rect b="b" l="l" r="r" t="t"/>
                  <a:pathLst>
                    <a:path extrusionOk="0" h="266700" w="247650">
                      <a:moveTo>
                        <a:pt x="13978" y="262155"/>
                      </a:moveTo>
                      <a:lnTo>
                        <a:pt x="244007" y="36222"/>
                      </a:lnTo>
                      <a:cubicBezTo>
                        <a:pt x="246102" y="34222"/>
                        <a:pt x="247245" y="31460"/>
                        <a:pt x="247245" y="28602"/>
                      </a:cubicBezTo>
                      <a:lnTo>
                        <a:pt x="247245" y="9171"/>
                      </a:lnTo>
                      <a:cubicBezTo>
                        <a:pt x="247245" y="6314"/>
                        <a:pt x="244292" y="4409"/>
                        <a:pt x="241721" y="5552"/>
                      </a:cubicBezTo>
                      <a:cubicBezTo>
                        <a:pt x="211050" y="19744"/>
                        <a:pt x="61412" y="96706"/>
                        <a:pt x="5215" y="269966"/>
                      </a:cubicBezTo>
                      <a:lnTo>
                        <a:pt x="13978" y="26215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2" name="Google Shape;2662;p280"/>
                <p:cNvSpPr/>
                <p:nvPr/>
              </p:nvSpPr>
              <p:spPr>
                <a:xfrm>
                  <a:off x="1809765" y="-3198709"/>
                  <a:ext cx="238125" cy="228600"/>
                </a:xfrm>
                <a:custGeom>
                  <a:rect b="b" l="l" r="r" t="t"/>
                  <a:pathLst>
                    <a:path extrusionOk="0" h="228600" w="238125">
                      <a:moveTo>
                        <a:pt x="5215" y="230386"/>
                      </a:moveTo>
                      <a:cubicBezTo>
                        <a:pt x="5215" y="230386"/>
                        <a:pt x="112085" y="72842"/>
                        <a:pt x="239721"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3" name="Google Shape;2663;p280"/>
                <p:cNvSpPr/>
                <p:nvPr/>
              </p:nvSpPr>
              <p:spPr>
                <a:xfrm>
                  <a:off x="2105040" y="-3287365"/>
                  <a:ext cx="3143250" cy="95250"/>
                </a:xfrm>
                <a:custGeom>
                  <a:rect b="b" l="l" r="r" t="t"/>
                  <a:pathLst>
                    <a:path extrusionOk="0" h="95250" w="3143250">
                      <a:moveTo>
                        <a:pt x="5215" y="91204"/>
                      </a:moveTo>
                      <a:cubicBezTo>
                        <a:pt x="5215" y="91204"/>
                        <a:pt x="178570" y="33768"/>
                        <a:pt x="438031" y="23767"/>
                      </a:cubicBezTo>
                      <a:cubicBezTo>
                        <a:pt x="697492" y="13861"/>
                        <a:pt x="1372910" y="1383"/>
                        <a:pt x="1757434" y="6336"/>
                      </a:cubicBezTo>
                      <a:cubicBezTo>
                        <a:pt x="2141958" y="11289"/>
                        <a:pt x="2607826" y="8051"/>
                        <a:pt x="2859096" y="35007"/>
                      </a:cubicBezTo>
                      <a:cubicBezTo>
                        <a:pt x="2984635" y="48437"/>
                        <a:pt x="3143417" y="91776"/>
                        <a:pt x="3143417" y="9177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4" name="Google Shape;2664;p280"/>
                <p:cNvSpPr/>
                <p:nvPr/>
              </p:nvSpPr>
              <p:spPr>
                <a:xfrm>
                  <a:off x="5198951" y="-3230618"/>
                  <a:ext cx="228600" cy="228600"/>
                </a:xfrm>
                <a:custGeom>
                  <a:rect b="b" l="l" r="r" t="t"/>
                  <a:pathLst>
                    <a:path extrusionOk="0" h="228600" w="228600">
                      <a:moveTo>
                        <a:pt x="191429" y="219813"/>
                      </a:moveTo>
                      <a:lnTo>
                        <a:pt x="229719" y="224766"/>
                      </a:lnTo>
                      <a:cubicBezTo>
                        <a:pt x="229719" y="224766"/>
                        <a:pt x="197335" y="109990"/>
                        <a:pt x="103322" y="30170"/>
                      </a:cubicBezTo>
                      <a:cubicBezTo>
                        <a:pt x="103322" y="30170"/>
                        <a:pt x="45125" y="13502"/>
                        <a:pt x="5215" y="5215"/>
                      </a:cubicBezTo>
                      <a:cubicBezTo>
                        <a:pt x="5215" y="5215"/>
                        <a:pt x="73414" y="42648"/>
                        <a:pt x="117515" y="101703"/>
                      </a:cubicBezTo>
                      <a:cubicBezTo>
                        <a:pt x="158853" y="157043"/>
                        <a:pt x="181523" y="186476"/>
                        <a:pt x="191524" y="219813"/>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5" name="Google Shape;2665;p280"/>
                <p:cNvSpPr/>
                <p:nvPr/>
              </p:nvSpPr>
              <p:spPr>
                <a:xfrm>
                  <a:off x="1871773" y="-3245000"/>
                  <a:ext cx="1057275" cy="276225"/>
                </a:xfrm>
                <a:custGeom>
                  <a:rect b="b" l="l" r="r" t="t"/>
                  <a:pathLst>
                    <a:path extrusionOk="0" h="276225" w="1057275">
                      <a:moveTo>
                        <a:pt x="5215" y="276677"/>
                      </a:moveTo>
                      <a:cubicBezTo>
                        <a:pt x="5215" y="276677"/>
                        <a:pt x="366974" y="58841"/>
                        <a:pt x="1056680"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6" name="Google Shape;2666;p280"/>
                <p:cNvSpPr/>
                <p:nvPr/>
              </p:nvSpPr>
              <p:spPr>
                <a:xfrm>
                  <a:off x="1889299" y="-2965823"/>
                  <a:ext cx="723900" cy="142875"/>
                </a:xfrm>
                <a:custGeom>
                  <a:rect b="b" l="l" r="r" t="t"/>
                  <a:pathLst>
                    <a:path extrusionOk="0" h="142875" w="723900">
                      <a:moveTo>
                        <a:pt x="5215" y="146280"/>
                      </a:moveTo>
                      <a:cubicBezTo>
                        <a:pt x="5215" y="146280"/>
                        <a:pt x="212288" y="16359"/>
                        <a:pt x="721209" y="5215"/>
                      </a:cubicBezTo>
                      <a:cubicBezTo>
                        <a:pt x="721209" y="5215"/>
                        <a:pt x="269629" y="43982"/>
                        <a:pt x="5215" y="146280"/>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7" name="Google Shape;2667;p280"/>
                <p:cNvSpPr/>
                <p:nvPr/>
              </p:nvSpPr>
              <p:spPr>
                <a:xfrm>
                  <a:off x="5016738" y="-3063359"/>
                  <a:ext cx="371475" cy="57150"/>
                </a:xfrm>
                <a:custGeom>
                  <a:rect b="b" l="l" r="r" t="t"/>
                  <a:pathLst>
                    <a:path extrusionOk="0" h="57150" w="371475">
                      <a:moveTo>
                        <a:pt x="5215" y="5215"/>
                      </a:moveTo>
                      <a:cubicBezTo>
                        <a:pt x="5215" y="5215"/>
                        <a:pt x="153233" y="8549"/>
                        <a:pt x="373547" y="52649"/>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8" name="Google Shape;2668;p280"/>
                <p:cNvSpPr/>
                <p:nvPr/>
              </p:nvSpPr>
              <p:spPr>
                <a:xfrm>
                  <a:off x="5434790" y="-2964108"/>
                  <a:ext cx="85725" cy="19050"/>
                </a:xfrm>
                <a:custGeom>
                  <a:rect b="b" l="l" r="r" t="t"/>
                  <a:pathLst>
                    <a:path extrusionOk="0" h="19050" w="85725">
                      <a:moveTo>
                        <a:pt x="5215" y="5215"/>
                      </a:moveTo>
                      <a:lnTo>
                        <a:pt x="83511" y="15597"/>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9" name="Google Shape;2669;p280"/>
                <p:cNvSpPr/>
                <p:nvPr/>
              </p:nvSpPr>
              <p:spPr>
                <a:xfrm>
                  <a:off x="4253119" y="-3134825"/>
                  <a:ext cx="1095375" cy="57150"/>
                </a:xfrm>
                <a:custGeom>
                  <a:rect b="b" l="l" r="r" t="t"/>
                  <a:pathLst>
                    <a:path extrusionOk="0" h="57150" w="1095375">
                      <a:moveTo>
                        <a:pt x="5215" y="59822"/>
                      </a:moveTo>
                      <a:cubicBezTo>
                        <a:pt x="5215" y="59822"/>
                        <a:pt x="311539" y="34962"/>
                        <a:pt x="467844" y="21722"/>
                      </a:cubicBezTo>
                      <a:cubicBezTo>
                        <a:pt x="624150" y="8482"/>
                        <a:pt x="632532" y="-6472"/>
                        <a:pt x="825413" y="19341"/>
                      </a:cubicBezTo>
                      <a:cubicBezTo>
                        <a:pt x="1018294" y="45154"/>
                        <a:pt x="1097066" y="51821"/>
                        <a:pt x="1097066" y="51821"/>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0" name="Google Shape;2670;p280"/>
                <p:cNvSpPr/>
                <p:nvPr/>
              </p:nvSpPr>
              <p:spPr>
                <a:xfrm>
                  <a:off x="4609353" y="-3214520"/>
                  <a:ext cx="704850" cy="85725"/>
                </a:xfrm>
                <a:custGeom>
                  <a:rect b="b" l="l" r="r" t="t"/>
                  <a:pathLst>
                    <a:path extrusionOk="0" h="85725" w="704850">
                      <a:moveTo>
                        <a:pt x="5215" y="5215"/>
                      </a:moveTo>
                      <a:cubicBezTo>
                        <a:pt x="5215" y="5215"/>
                        <a:pt x="159806" y="11406"/>
                        <a:pt x="344400" y="35600"/>
                      </a:cubicBezTo>
                      <a:cubicBezTo>
                        <a:pt x="528995" y="59793"/>
                        <a:pt x="706922" y="85606"/>
                        <a:pt x="706922" y="8560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1" name="Google Shape;2671;p280"/>
                <p:cNvSpPr/>
                <p:nvPr/>
              </p:nvSpPr>
              <p:spPr>
                <a:xfrm>
                  <a:off x="1787382" y="-3216425"/>
                  <a:ext cx="1143000" cy="371475"/>
                </a:xfrm>
                <a:custGeom>
                  <a:rect b="b" l="l" r="r" t="t"/>
                  <a:pathLst>
                    <a:path extrusionOk="0" h="371475" w="1143000">
                      <a:moveTo>
                        <a:pt x="5215" y="371927"/>
                      </a:moveTo>
                      <a:cubicBezTo>
                        <a:pt x="5215" y="371927"/>
                        <a:pt x="34647" y="310967"/>
                        <a:pt x="80843" y="277249"/>
                      </a:cubicBezTo>
                      <a:cubicBezTo>
                        <a:pt x="80843" y="277249"/>
                        <a:pt x="393930" y="85130"/>
                        <a:pt x="1146119"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2" name="Google Shape;2672;p280"/>
                <p:cNvSpPr/>
                <p:nvPr/>
              </p:nvSpPr>
              <p:spPr>
                <a:xfrm>
                  <a:off x="1775476" y="-2583965"/>
                  <a:ext cx="104775" cy="390525"/>
                </a:xfrm>
                <a:custGeom>
                  <a:rect b="b" l="l" r="r" t="t"/>
                  <a:pathLst>
                    <a:path extrusionOk="0" h="390525" w="104775">
                      <a:moveTo>
                        <a:pt x="5215" y="308872"/>
                      </a:moveTo>
                      <a:lnTo>
                        <a:pt x="101513" y="394787"/>
                      </a:lnTo>
                      <a:cubicBezTo>
                        <a:pt x="54935" y="256770"/>
                        <a:pt x="53316" y="5215"/>
                        <a:pt x="53316"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3" name="Google Shape;2673;p280"/>
                <p:cNvSpPr/>
                <p:nvPr/>
              </p:nvSpPr>
              <p:spPr>
                <a:xfrm>
                  <a:off x="2923238" y="-2098412"/>
                  <a:ext cx="1714500" cy="180975"/>
                </a:xfrm>
                <a:custGeom>
                  <a:rect b="b" l="l" r="r" t="t"/>
                  <a:pathLst>
                    <a:path extrusionOk="0" h="180975" w="1714500">
                      <a:moveTo>
                        <a:pt x="5310" y="180697"/>
                      </a:moveTo>
                      <a:lnTo>
                        <a:pt x="10263" y="152026"/>
                      </a:lnTo>
                      <a:cubicBezTo>
                        <a:pt x="10263" y="152026"/>
                        <a:pt x="425648" y="32297"/>
                        <a:pt x="707493" y="14866"/>
                      </a:cubicBezTo>
                      <a:cubicBezTo>
                        <a:pt x="989433" y="-2564"/>
                        <a:pt x="1351097" y="2388"/>
                        <a:pt x="1505784" y="39822"/>
                      </a:cubicBezTo>
                      <a:cubicBezTo>
                        <a:pt x="1636276" y="71350"/>
                        <a:pt x="1700379" y="100305"/>
                        <a:pt x="1714667" y="124309"/>
                      </a:cubicBezTo>
                      <a:cubicBezTo>
                        <a:pt x="1721048" y="135072"/>
                        <a:pt x="1711428" y="148788"/>
                        <a:pt x="1698855" y="149645"/>
                      </a:cubicBezTo>
                      <a:cubicBezTo>
                        <a:pt x="1616464" y="155074"/>
                        <a:pt x="1302234" y="175363"/>
                        <a:pt x="1124117" y="180697"/>
                      </a:cubicBezTo>
                      <a:cubicBezTo>
                        <a:pt x="917901" y="186888"/>
                        <a:pt x="27313" y="180697"/>
                        <a:pt x="5215" y="18069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4" name="Google Shape;2674;p280"/>
                <p:cNvSpPr/>
                <p:nvPr/>
              </p:nvSpPr>
              <p:spPr>
                <a:xfrm>
                  <a:off x="3127835" y="-2083713"/>
                  <a:ext cx="704850" cy="142875"/>
                </a:xfrm>
                <a:custGeom>
                  <a:rect b="b" l="l" r="r" t="t"/>
                  <a:pathLst>
                    <a:path extrusionOk="0" h="142875" w="704850">
                      <a:moveTo>
                        <a:pt x="625483" y="142280"/>
                      </a:moveTo>
                      <a:lnTo>
                        <a:pt x="5215" y="142280"/>
                      </a:lnTo>
                      <a:lnTo>
                        <a:pt x="11406" y="97417"/>
                      </a:lnTo>
                      <a:cubicBezTo>
                        <a:pt x="11406" y="97417"/>
                        <a:pt x="146089" y="59984"/>
                        <a:pt x="381452" y="25884"/>
                      </a:cubicBezTo>
                      <a:cubicBezTo>
                        <a:pt x="473464" y="12549"/>
                        <a:pt x="580430" y="8358"/>
                        <a:pt x="703397" y="5215"/>
                      </a:cubicBezTo>
                      <a:lnTo>
                        <a:pt x="625388" y="14237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5" name="Google Shape;2675;p280"/>
                <p:cNvSpPr/>
                <p:nvPr/>
              </p:nvSpPr>
              <p:spPr>
                <a:xfrm>
                  <a:off x="3857260" y="-2086486"/>
                  <a:ext cx="504825" cy="142875"/>
                </a:xfrm>
                <a:custGeom>
                  <a:rect b="b" l="l" r="r" t="t"/>
                  <a:pathLst>
                    <a:path extrusionOk="0" h="142875" w="504825">
                      <a:moveTo>
                        <a:pt x="479369" y="132004"/>
                      </a:moveTo>
                      <a:cubicBezTo>
                        <a:pt x="298585" y="139528"/>
                        <a:pt x="116467" y="142767"/>
                        <a:pt x="5215" y="144100"/>
                      </a:cubicBezTo>
                      <a:lnTo>
                        <a:pt x="37600" y="6369"/>
                      </a:lnTo>
                      <a:cubicBezTo>
                        <a:pt x="40172" y="6369"/>
                        <a:pt x="42743" y="6274"/>
                        <a:pt x="45410" y="6178"/>
                      </a:cubicBezTo>
                      <a:cubicBezTo>
                        <a:pt x="250769" y="1225"/>
                        <a:pt x="400884" y="15989"/>
                        <a:pt x="508135" y="36277"/>
                      </a:cubicBezTo>
                      <a:lnTo>
                        <a:pt x="479369" y="132004"/>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6" name="Google Shape;2676;p280"/>
                <p:cNvSpPr/>
                <p:nvPr/>
              </p:nvSpPr>
              <p:spPr>
                <a:xfrm>
                  <a:off x="4360751" y="-2049613"/>
                  <a:ext cx="228600" cy="95250"/>
                </a:xfrm>
                <a:custGeom>
                  <a:rect b="b" l="l" r="r" t="t"/>
                  <a:pathLst>
                    <a:path extrusionOk="0" h="95250" w="228600">
                      <a:moveTo>
                        <a:pt x="33314" y="5215"/>
                      </a:moveTo>
                      <a:cubicBezTo>
                        <a:pt x="146661" y="29313"/>
                        <a:pt x="205812" y="58745"/>
                        <a:pt x="228767" y="72366"/>
                      </a:cubicBezTo>
                      <a:cubicBezTo>
                        <a:pt x="232672" y="74652"/>
                        <a:pt x="231243" y="80653"/>
                        <a:pt x="226767" y="81034"/>
                      </a:cubicBezTo>
                      <a:cubicBezTo>
                        <a:pt x="157520" y="86272"/>
                        <a:pt x="81891" y="90464"/>
                        <a:pt x="5215" y="93893"/>
                      </a:cubicBezTo>
                      <a:lnTo>
                        <a:pt x="33314" y="5215"/>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7" name="Google Shape;2677;p280"/>
                <p:cNvSpPr/>
                <p:nvPr/>
              </p:nvSpPr>
              <p:spPr>
                <a:xfrm>
                  <a:off x="1863010" y="-2202204"/>
                  <a:ext cx="247650" cy="266700"/>
                </a:xfrm>
                <a:custGeom>
                  <a:rect b="b" l="l" r="r" t="t"/>
                  <a:pathLst>
                    <a:path extrusionOk="0" h="266700" w="247650">
                      <a:moveTo>
                        <a:pt x="13978" y="13026"/>
                      </a:moveTo>
                      <a:lnTo>
                        <a:pt x="244007" y="238959"/>
                      </a:lnTo>
                      <a:cubicBezTo>
                        <a:pt x="246102" y="240959"/>
                        <a:pt x="247245" y="243721"/>
                        <a:pt x="247245" y="246579"/>
                      </a:cubicBezTo>
                      <a:lnTo>
                        <a:pt x="247245" y="266009"/>
                      </a:lnTo>
                      <a:cubicBezTo>
                        <a:pt x="247245" y="268867"/>
                        <a:pt x="244292" y="270772"/>
                        <a:pt x="241721" y="269629"/>
                      </a:cubicBezTo>
                      <a:cubicBezTo>
                        <a:pt x="211050" y="255437"/>
                        <a:pt x="61412" y="178475"/>
                        <a:pt x="5215" y="5215"/>
                      </a:cubicBezTo>
                      <a:lnTo>
                        <a:pt x="13978" y="13026"/>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8" name="Google Shape;2678;p280"/>
                <p:cNvSpPr/>
                <p:nvPr/>
              </p:nvSpPr>
              <p:spPr>
                <a:xfrm>
                  <a:off x="1809765" y="-2194393"/>
                  <a:ext cx="238125" cy="228600"/>
                </a:xfrm>
                <a:custGeom>
                  <a:rect b="b" l="l" r="r" t="t"/>
                  <a:pathLst>
                    <a:path extrusionOk="0" h="228600" w="238125">
                      <a:moveTo>
                        <a:pt x="5215" y="5215"/>
                      </a:moveTo>
                      <a:cubicBezTo>
                        <a:pt x="5215" y="5215"/>
                        <a:pt x="112085" y="162759"/>
                        <a:pt x="239721" y="23038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9" name="Google Shape;2679;p280"/>
                <p:cNvSpPr/>
                <p:nvPr/>
              </p:nvSpPr>
              <p:spPr>
                <a:xfrm>
                  <a:off x="2105040" y="-1967126"/>
                  <a:ext cx="3143250" cy="95250"/>
                </a:xfrm>
                <a:custGeom>
                  <a:rect b="b" l="l" r="r" t="t"/>
                  <a:pathLst>
                    <a:path extrusionOk="0" h="95250" w="3143250">
                      <a:moveTo>
                        <a:pt x="5215" y="5786"/>
                      </a:moveTo>
                      <a:cubicBezTo>
                        <a:pt x="5215" y="5786"/>
                        <a:pt x="178570" y="63222"/>
                        <a:pt x="438031" y="73223"/>
                      </a:cubicBezTo>
                      <a:cubicBezTo>
                        <a:pt x="697492" y="83129"/>
                        <a:pt x="1372910" y="95607"/>
                        <a:pt x="1757434" y="90654"/>
                      </a:cubicBezTo>
                      <a:cubicBezTo>
                        <a:pt x="2141863" y="85701"/>
                        <a:pt x="2607826" y="88939"/>
                        <a:pt x="2859096" y="61984"/>
                      </a:cubicBezTo>
                      <a:cubicBezTo>
                        <a:pt x="2984635" y="48554"/>
                        <a:pt x="3143417" y="5215"/>
                        <a:pt x="314341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0" name="Google Shape;2680;p280"/>
                <p:cNvSpPr/>
                <p:nvPr/>
              </p:nvSpPr>
              <p:spPr>
                <a:xfrm>
                  <a:off x="5198951" y="-2156960"/>
                  <a:ext cx="228600" cy="228600"/>
                </a:xfrm>
                <a:custGeom>
                  <a:rect b="b" l="l" r="r" t="t"/>
                  <a:pathLst>
                    <a:path extrusionOk="0" h="228600" w="228600">
                      <a:moveTo>
                        <a:pt x="191429" y="10168"/>
                      </a:moveTo>
                      <a:lnTo>
                        <a:pt x="229719" y="5215"/>
                      </a:lnTo>
                      <a:cubicBezTo>
                        <a:pt x="229719" y="5215"/>
                        <a:pt x="197335" y="119991"/>
                        <a:pt x="103322" y="199811"/>
                      </a:cubicBezTo>
                      <a:cubicBezTo>
                        <a:pt x="103322" y="199811"/>
                        <a:pt x="45125" y="216480"/>
                        <a:pt x="5215" y="224766"/>
                      </a:cubicBezTo>
                      <a:cubicBezTo>
                        <a:pt x="5215" y="224766"/>
                        <a:pt x="73414" y="187333"/>
                        <a:pt x="117515" y="128278"/>
                      </a:cubicBezTo>
                      <a:cubicBezTo>
                        <a:pt x="158853" y="72938"/>
                        <a:pt x="181523" y="43506"/>
                        <a:pt x="191524" y="10168"/>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1" name="Google Shape;2681;p280"/>
                <p:cNvSpPr/>
                <p:nvPr/>
              </p:nvSpPr>
              <p:spPr>
                <a:xfrm>
                  <a:off x="1871773" y="-2194393"/>
                  <a:ext cx="1057275" cy="276225"/>
                </a:xfrm>
                <a:custGeom>
                  <a:rect b="b" l="l" r="r" t="t"/>
                  <a:pathLst>
                    <a:path extrusionOk="0" h="276225" w="1057275">
                      <a:moveTo>
                        <a:pt x="5215" y="5215"/>
                      </a:moveTo>
                      <a:cubicBezTo>
                        <a:pt x="5215" y="5215"/>
                        <a:pt x="366974" y="223052"/>
                        <a:pt x="1056680" y="276677"/>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2" name="Google Shape;2682;p280"/>
                <p:cNvSpPr/>
                <p:nvPr/>
              </p:nvSpPr>
              <p:spPr>
                <a:xfrm>
                  <a:off x="1889299" y="-2343269"/>
                  <a:ext cx="723900" cy="142875"/>
                </a:xfrm>
                <a:custGeom>
                  <a:rect b="b" l="l" r="r" t="t"/>
                  <a:pathLst>
                    <a:path extrusionOk="0" h="142875" w="723900">
                      <a:moveTo>
                        <a:pt x="5215" y="5215"/>
                      </a:moveTo>
                      <a:cubicBezTo>
                        <a:pt x="5215" y="5215"/>
                        <a:pt x="212288" y="135136"/>
                        <a:pt x="721209" y="146280"/>
                      </a:cubicBezTo>
                      <a:cubicBezTo>
                        <a:pt x="721209" y="146280"/>
                        <a:pt x="269629" y="107513"/>
                        <a:pt x="5215" y="5215"/>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3" name="Google Shape;2683;p280"/>
                <p:cNvSpPr/>
                <p:nvPr/>
              </p:nvSpPr>
              <p:spPr>
                <a:xfrm>
                  <a:off x="2627518" y="-3184189"/>
                  <a:ext cx="1847850" cy="1209675"/>
                </a:xfrm>
                <a:custGeom>
                  <a:rect b="b" l="l" r="r" t="t"/>
                  <a:pathLst>
                    <a:path extrusionOk="0" h="1209675" w="1847850">
                      <a:moveTo>
                        <a:pt x="1842937" y="1043684"/>
                      </a:moveTo>
                      <a:cubicBezTo>
                        <a:pt x="1508610" y="1023682"/>
                        <a:pt x="1177045" y="1031587"/>
                        <a:pt x="1010928" y="1041589"/>
                      </a:cubicBezTo>
                      <a:cubicBezTo>
                        <a:pt x="844812" y="1051590"/>
                        <a:pt x="363324" y="1180463"/>
                        <a:pt x="281028" y="1199132"/>
                      </a:cubicBezTo>
                      <a:cubicBezTo>
                        <a:pt x="198732" y="1217801"/>
                        <a:pt x="155012" y="1205324"/>
                        <a:pt x="77669" y="1020729"/>
                      </a:cubicBezTo>
                      <a:cubicBezTo>
                        <a:pt x="326" y="836134"/>
                        <a:pt x="5279" y="605344"/>
                        <a:pt x="5279" y="605344"/>
                      </a:cubicBezTo>
                      <a:cubicBezTo>
                        <a:pt x="5279" y="605344"/>
                        <a:pt x="326" y="374553"/>
                        <a:pt x="77669" y="189958"/>
                      </a:cubicBezTo>
                      <a:cubicBezTo>
                        <a:pt x="155012" y="5364"/>
                        <a:pt x="198636" y="-7114"/>
                        <a:pt x="281028" y="11555"/>
                      </a:cubicBezTo>
                      <a:cubicBezTo>
                        <a:pt x="363324" y="30224"/>
                        <a:pt x="844812" y="159193"/>
                        <a:pt x="1010928" y="169099"/>
                      </a:cubicBezTo>
                      <a:cubicBezTo>
                        <a:pt x="1177045" y="179100"/>
                        <a:pt x="1508705" y="187196"/>
                        <a:pt x="1843032" y="167194"/>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4" name="Google Shape;2684;p280"/>
                <p:cNvSpPr/>
                <p:nvPr/>
              </p:nvSpPr>
              <p:spPr>
                <a:xfrm>
                  <a:off x="4461240" y="-3067387"/>
                  <a:ext cx="676275" cy="971550"/>
                </a:xfrm>
                <a:custGeom>
                  <a:rect b="b" l="l" r="r" t="t"/>
                  <a:pathLst>
                    <a:path extrusionOk="0" h="971550" w="676275">
                      <a:moveTo>
                        <a:pt x="83415" y="488637"/>
                      </a:moveTo>
                      <a:cubicBezTo>
                        <a:pt x="83415" y="602270"/>
                        <a:pt x="71795" y="780102"/>
                        <a:pt x="5215" y="936407"/>
                      </a:cubicBezTo>
                      <a:cubicBezTo>
                        <a:pt x="5215" y="936407"/>
                        <a:pt x="357830" y="986318"/>
                        <a:pt x="560713" y="968030"/>
                      </a:cubicBezTo>
                      <a:cubicBezTo>
                        <a:pt x="560713" y="968030"/>
                        <a:pt x="675489" y="809248"/>
                        <a:pt x="675489" y="488637"/>
                      </a:cubicBezTo>
                      <a:cubicBezTo>
                        <a:pt x="675489" y="168025"/>
                        <a:pt x="560713" y="9243"/>
                        <a:pt x="560713" y="9243"/>
                      </a:cubicBezTo>
                      <a:cubicBezTo>
                        <a:pt x="357830" y="-9045"/>
                        <a:pt x="5215" y="40866"/>
                        <a:pt x="5215" y="40866"/>
                      </a:cubicBezTo>
                      <a:cubicBezTo>
                        <a:pt x="71700" y="197171"/>
                        <a:pt x="83415" y="375003"/>
                        <a:pt x="83415" y="488637"/>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5" name="Google Shape;2685;p280"/>
                <p:cNvSpPr/>
                <p:nvPr/>
              </p:nvSpPr>
              <p:spPr>
                <a:xfrm>
                  <a:off x="4496387" y="-3042465"/>
                  <a:ext cx="619125" cy="923925"/>
                </a:xfrm>
                <a:custGeom>
                  <a:rect b="b" l="l" r="r" t="t"/>
                  <a:pathLst>
                    <a:path extrusionOk="0" h="923925" w="619125">
                      <a:moveTo>
                        <a:pt x="615386" y="463714"/>
                      </a:moveTo>
                      <a:cubicBezTo>
                        <a:pt x="615386" y="728985"/>
                        <a:pt x="534234" y="881480"/>
                        <a:pt x="511278" y="919295"/>
                      </a:cubicBezTo>
                      <a:cubicBezTo>
                        <a:pt x="347924" y="931487"/>
                        <a:pt x="93702" y="902245"/>
                        <a:pt x="5215" y="891005"/>
                      </a:cubicBezTo>
                      <a:cubicBezTo>
                        <a:pt x="61031" y="742797"/>
                        <a:pt x="73223" y="578681"/>
                        <a:pt x="73223" y="463714"/>
                      </a:cubicBezTo>
                      <a:cubicBezTo>
                        <a:pt x="73223" y="348747"/>
                        <a:pt x="61031" y="184632"/>
                        <a:pt x="5215" y="36423"/>
                      </a:cubicBezTo>
                      <a:cubicBezTo>
                        <a:pt x="93702" y="25183"/>
                        <a:pt x="347924" y="-4059"/>
                        <a:pt x="511278" y="8133"/>
                      </a:cubicBezTo>
                      <a:cubicBezTo>
                        <a:pt x="534138" y="45757"/>
                        <a:pt x="615386" y="198252"/>
                        <a:pt x="615386" y="463619"/>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6" name="Google Shape;2686;p280"/>
                <p:cNvSpPr/>
                <p:nvPr/>
              </p:nvSpPr>
              <p:spPr>
                <a:xfrm>
                  <a:off x="5016738" y="-2152007"/>
                  <a:ext cx="371475" cy="57150"/>
                </a:xfrm>
                <a:custGeom>
                  <a:rect b="b" l="l" r="r" t="t"/>
                  <a:pathLst>
                    <a:path extrusionOk="0" h="57150" w="371475">
                      <a:moveTo>
                        <a:pt x="5215" y="52649"/>
                      </a:moveTo>
                      <a:cubicBezTo>
                        <a:pt x="5215" y="52649"/>
                        <a:pt x="153233" y="49316"/>
                        <a:pt x="373547"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7" name="Google Shape;2687;p280"/>
                <p:cNvSpPr/>
                <p:nvPr/>
              </p:nvSpPr>
              <p:spPr>
                <a:xfrm>
                  <a:off x="5423360" y="-3010971"/>
                  <a:ext cx="47625" cy="857250"/>
                </a:xfrm>
                <a:custGeom>
                  <a:rect b="b" l="l" r="r" t="t"/>
                  <a:pathLst>
                    <a:path extrusionOk="0" h="857250" w="47625">
                      <a:moveTo>
                        <a:pt x="5215" y="859226"/>
                      </a:moveTo>
                      <a:cubicBezTo>
                        <a:pt x="5215" y="859226"/>
                        <a:pt x="47601" y="681490"/>
                        <a:pt x="47601" y="432221"/>
                      </a:cubicBezTo>
                      <a:cubicBezTo>
                        <a:pt x="47601" y="182951"/>
                        <a:pt x="5215" y="5215"/>
                        <a:pt x="521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8" name="Google Shape;2688;p280"/>
                <p:cNvSpPr/>
                <p:nvPr/>
              </p:nvSpPr>
              <p:spPr>
                <a:xfrm>
                  <a:off x="5434790" y="-2214300"/>
                  <a:ext cx="85725" cy="19050"/>
                </a:xfrm>
                <a:custGeom>
                  <a:rect b="b" l="l" r="r" t="t"/>
                  <a:pathLst>
                    <a:path extrusionOk="0" h="19050" w="85725">
                      <a:moveTo>
                        <a:pt x="5215" y="15597"/>
                      </a:moveTo>
                      <a:lnTo>
                        <a:pt x="83511" y="5215"/>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9" name="Google Shape;2689;p280"/>
                <p:cNvSpPr/>
                <p:nvPr/>
              </p:nvSpPr>
              <p:spPr>
                <a:xfrm>
                  <a:off x="4253119" y="-2087713"/>
                  <a:ext cx="1095375" cy="57150"/>
                </a:xfrm>
                <a:custGeom>
                  <a:rect b="b" l="l" r="r" t="t"/>
                  <a:pathLst>
                    <a:path extrusionOk="0" h="57150" w="1095375">
                      <a:moveTo>
                        <a:pt x="5215" y="5215"/>
                      </a:moveTo>
                      <a:cubicBezTo>
                        <a:pt x="5215" y="5215"/>
                        <a:pt x="311539" y="30075"/>
                        <a:pt x="467844" y="43315"/>
                      </a:cubicBezTo>
                      <a:cubicBezTo>
                        <a:pt x="624150" y="56555"/>
                        <a:pt x="632532" y="71509"/>
                        <a:pt x="825413" y="45696"/>
                      </a:cubicBezTo>
                      <a:cubicBezTo>
                        <a:pt x="1018294" y="19884"/>
                        <a:pt x="1097066" y="13216"/>
                        <a:pt x="1097066" y="13216"/>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0" name="Google Shape;2690;p280"/>
                <p:cNvSpPr/>
                <p:nvPr/>
              </p:nvSpPr>
              <p:spPr>
                <a:xfrm>
                  <a:off x="4609353" y="-2033897"/>
                  <a:ext cx="704850" cy="85725"/>
                </a:xfrm>
                <a:custGeom>
                  <a:rect b="b" l="l" r="r" t="t"/>
                  <a:pathLst>
                    <a:path extrusionOk="0" h="85725" w="704850">
                      <a:moveTo>
                        <a:pt x="5215" y="85606"/>
                      </a:moveTo>
                      <a:cubicBezTo>
                        <a:pt x="5215" y="85606"/>
                        <a:pt x="159806" y="79415"/>
                        <a:pt x="344400" y="55221"/>
                      </a:cubicBezTo>
                      <a:cubicBezTo>
                        <a:pt x="528995" y="31028"/>
                        <a:pt x="706922" y="5215"/>
                        <a:pt x="706922"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1" name="Google Shape;2691;p280"/>
                <p:cNvSpPr/>
                <p:nvPr/>
              </p:nvSpPr>
              <p:spPr>
                <a:xfrm>
                  <a:off x="2687494" y="-3178802"/>
                  <a:ext cx="219075" cy="1190625"/>
                </a:xfrm>
                <a:custGeom>
                  <a:rect b="b" l="l" r="r" t="t"/>
                  <a:pathLst>
                    <a:path extrusionOk="0" h="1190625" w="219075">
                      <a:moveTo>
                        <a:pt x="216003" y="1194888"/>
                      </a:moveTo>
                      <a:cubicBezTo>
                        <a:pt x="216003" y="1194888"/>
                        <a:pt x="5215" y="1091541"/>
                        <a:pt x="5215" y="600051"/>
                      </a:cubicBezTo>
                      <a:cubicBezTo>
                        <a:pt x="5215" y="108561"/>
                        <a:pt x="216003" y="5215"/>
                        <a:pt x="216003"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2" name="Google Shape;2692;p280"/>
                <p:cNvSpPr/>
                <p:nvPr/>
              </p:nvSpPr>
              <p:spPr>
                <a:xfrm>
                  <a:off x="1767094" y="-2875784"/>
                  <a:ext cx="28575" cy="590550"/>
                </a:xfrm>
                <a:custGeom>
                  <a:rect b="b" l="l" r="r" t="t"/>
                  <a:pathLst>
                    <a:path extrusionOk="0" h="590550" w="28575">
                      <a:moveTo>
                        <a:pt x="5215" y="577640"/>
                      </a:moveTo>
                      <a:cubicBezTo>
                        <a:pt x="33980" y="620026"/>
                        <a:pt x="26360" y="536492"/>
                        <a:pt x="17597" y="438003"/>
                      </a:cubicBezTo>
                      <a:cubicBezTo>
                        <a:pt x="8834" y="339419"/>
                        <a:pt x="8834" y="254647"/>
                        <a:pt x="17597" y="156159"/>
                      </a:cubicBezTo>
                      <a:cubicBezTo>
                        <a:pt x="26360" y="57575"/>
                        <a:pt x="33980" y="-25864"/>
                        <a:pt x="5215" y="16522"/>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3" name="Google Shape;2693;p280"/>
                <p:cNvSpPr/>
                <p:nvPr/>
              </p:nvSpPr>
              <p:spPr>
                <a:xfrm>
                  <a:off x="1787382" y="-2318313"/>
                  <a:ext cx="1143000" cy="371475"/>
                </a:xfrm>
                <a:custGeom>
                  <a:rect b="b" l="l" r="r" t="t"/>
                  <a:pathLst>
                    <a:path extrusionOk="0" h="371475" w="1143000">
                      <a:moveTo>
                        <a:pt x="5215" y="5215"/>
                      </a:moveTo>
                      <a:cubicBezTo>
                        <a:pt x="5215" y="5215"/>
                        <a:pt x="34647" y="66175"/>
                        <a:pt x="80843" y="99893"/>
                      </a:cubicBezTo>
                      <a:cubicBezTo>
                        <a:pt x="80843" y="99893"/>
                        <a:pt x="393930" y="292013"/>
                        <a:pt x="1146119" y="371928"/>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4" name="Google Shape;2694;p280"/>
                <p:cNvSpPr/>
                <p:nvPr/>
              </p:nvSpPr>
              <p:spPr>
                <a:xfrm>
                  <a:off x="2736643" y="-3143133"/>
                  <a:ext cx="628650" cy="1123950"/>
                </a:xfrm>
                <a:custGeom>
                  <a:rect b="b" l="l" r="r" t="t"/>
                  <a:pathLst>
                    <a:path extrusionOk="0" h="1123950" w="628650">
                      <a:moveTo>
                        <a:pt x="175617" y="5551"/>
                      </a:moveTo>
                      <a:cubicBezTo>
                        <a:pt x="139422" y="14314"/>
                        <a:pt x="98274" y="98229"/>
                        <a:pt x="53411" y="216339"/>
                      </a:cubicBezTo>
                      <a:cubicBezTo>
                        <a:pt x="8549" y="334449"/>
                        <a:pt x="5215" y="476467"/>
                        <a:pt x="5215" y="564383"/>
                      </a:cubicBezTo>
                      <a:cubicBezTo>
                        <a:pt x="5215" y="652298"/>
                        <a:pt x="8549" y="794316"/>
                        <a:pt x="53411" y="912426"/>
                      </a:cubicBezTo>
                      <a:cubicBezTo>
                        <a:pt x="98274" y="1030536"/>
                        <a:pt x="139518" y="1114451"/>
                        <a:pt x="175617" y="1123215"/>
                      </a:cubicBezTo>
                      <a:cubicBezTo>
                        <a:pt x="211812" y="1131977"/>
                        <a:pt x="630912" y="1028441"/>
                        <a:pt x="630912" y="1028441"/>
                      </a:cubicBezTo>
                      <a:cubicBezTo>
                        <a:pt x="630912" y="1028441"/>
                        <a:pt x="566047" y="842608"/>
                        <a:pt x="566047" y="564478"/>
                      </a:cubicBezTo>
                      <a:cubicBezTo>
                        <a:pt x="566047" y="286348"/>
                        <a:pt x="630912" y="100515"/>
                        <a:pt x="630912" y="100515"/>
                      </a:cubicBezTo>
                      <a:cubicBezTo>
                        <a:pt x="630912" y="100515"/>
                        <a:pt x="211812" y="-3022"/>
                        <a:pt x="175617" y="5741"/>
                      </a:cubicBez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5" name="Google Shape;2695;p280"/>
                <p:cNvSpPr/>
                <p:nvPr/>
              </p:nvSpPr>
              <p:spPr>
                <a:xfrm>
                  <a:off x="3326209" y="-3058310"/>
                  <a:ext cx="76200" cy="952500"/>
                </a:xfrm>
                <a:custGeom>
                  <a:rect b="b" l="l" r="r" t="t"/>
                  <a:pathLst>
                    <a:path extrusionOk="0" h="952500" w="76200">
                      <a:moveTo>
                        <a:pt x="75065" y="955239"/>
                      </a:moveTo>
                      <a:cubicBezTo>
                        <a:pt x="75065" y="955239"/>
                        <a:pt x="-82098" y="494228"/>
                        <a:pt x="75065" y="5215"/>
                      </a:cubicBez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6" name="Google Shape;2696;p280"/>
                <p:cNvSpPr/>
                <p:nvPr/>
              </p:nvSpPr>
              <p:spPr>
                <a:xfrm>
                  <a:off x="3008106" y="-3418546"/>
                  <a:ext cx="180975" cy="209550"/>
                </a:xfrm>
                <a:custGeom>
                  <a:rect b="b" l="l" r="r" t="t"/>
                  <a:pathLst>
                    <a:path extrusionOk="0" h="209550" w="180975">
                      <a:moveTo>
                        <a:pt x="5215" y="207335"/>
                      </a:moveTo>
                      <a:lnTo>
                        <a:pt x="89987" y="207335"/>
                      </a:lnTo>
                      <a:lnTo>
                        <a:pt x="99989" y="165235"/>
                      </a:lnTo>
                      <a:cubicBezTo>
                        <a:pt x="101417" y="159139"/>
                        <a:pt x="106847" y="154853"/>
                        <a:pt x="113133" y="154853"/>
                      </a:cubicBezTo>
                      <a:lnTo>
                        <a:pt x="116943" y="154853"/>
                      </a:lnTo>
                      <a:cubicBezTo>
                        <a:pt x="121706" y="154853"/>
                        <a:pt x="126087" y="151900"/>
                        <a:pt x="127706" y="147328"/>
                      </a:cubicBezTo>
                      <a:lnTo>
                        <a:pt x="178094" y="9882"/>
                      </a:lnTo>
                      <a:cubicBezTo>
                        <a:pt x="178951" y="7596"/>
                        <a:pt x="177236" y="5215"/>
                        <a:pt x="174855" y="5215"/>
                      </a:cubicBezTo>
                      <a:lnTo>
                        <a:pt x="154662" y="5215"/>
                      </a:lnTo>
                      <a:cubicBezTo>
                        <a:pt x="127230" y="5215"/>
                        <a:pt x="102084" y="20550"/>
                        <a:pt x="89416" y="44839"/>
                      </a:cubicBezTo>
                      <a:lnTo>
                        <a:pt x="5215" y="20724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7" name="Google Shape;2697;p280"/>
                <p:cNvSpPr/>
                <p:nvPr/>
              </p:nvSpPr>
              <p:spPr>
                <a:xfrm>
                  <a:off x="3008106" y="-1951601"/>
                  <a:ext cx="180975" cy="209550"/>
                </a:xfrm>
                <a:custGeom>
                  <a:rect b="b" l="l" r="r" t="t"/>
                  <a:pathLst>
                    <a:path extrusionOk="0" h="209550" w="180975">
                      <a:moveTo>
                        <a:pt x="5215" y="5215"/>
                      </a:moveTo>
                      <a:lnTo>
                        <a:pt x="89987" y="5215"/>
                      </a:lnTo>
                      <a:lnTo>
                        <a:pt x="99989" y="47315"/>
                      </a:lnTo>
                      <a:cubicBezTo>
                        <a:pt x="101417" y="53411"/>
                        <a:pt x="106847" y="57697"/>
                        <a:pt x="113133" y="57697"/>
                      </a:cubicBezTo>
                      <a:lnTo>
                        <a:pt x="116943" y="57697"/>
                      </a:lnTo>
                      <a:cubicBezTo>
                        <a:pt x="121706" y="57697"/>
                        <a:pt x="126087" y="60650"/>
                        <a:pt x="127706" y="65222"/>
                      </a:cubicBezTo>
                      <a:lnTo>
                        <a:pt x="178094" y="202668"/>
                      </a:lnTo>
                      <a:cubicBezTo>
                        <a:pt x="178951" y="204954"/>
                        <a:pt x="177236" y="207335"/>
                        <a:pt x="174855" y="207335"/>
                      </a:cubicBezTo>
                      <a:lnTo>
                        <a:pt x="154662" y="207335"/>
                      </a:lnTo>
                      <a:cubicBezTo>
                        <a:pt x="127230" y="207335"/>
                        <a:pt x="102084" y="192000"/>
                        <a:pt x="89416" y="167711"/>
                      </a:cubicBezTo>
                      <a:lnTo>
                        <a:pt x="5215" y="5310"/>
                      </a:lnTo>
                      <a:close/>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698" name="Google Shape;2698;p280"/>
            <p:cNvGrpSpPr/>
            <p:nvPr/>
          </p:nvGrpSpPr>
          <p:grpSpPr>
            <a:xfrm>
              <a:off x="7950818" y="1497520"/>
              <a:ext cx="1057232" cy="522767"/>
              <a:chOff x="5830626" y="6195815"/>
              <a:chExt cx="1476375" cy="730020"/>
            </a:xfrm>
          </p:grpSpPr>
          <p:sp>
            <p:nvSpPr>
              <p:cNvPr id="2699" name="Google Shape;2699;p280"/>
              <p:cNvSpPr/>
              <p:nvPr/>
            </p:nvSpPr>
            <p:spPr>
              <a:xfrm>
                <a:off x="5915351" y="6817488"/>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0" name="Google Shape;2700;p280"/>
              <p:cNvSpPr/>
              <p:nvPr/>
            </p:nvSpPr>
            <p:spPr>
              <a:xfrm>
                <a:off x="5915351" y="676090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01" name="Google Shape;2701;p280"/>
              <p:cNvGrpSpPr/>
              <p:nvPr/>
            </p:nvGrpSpPr>
            <p:grpSpPr>
              <a:xfrm>
                <a:off x="5830626" y="6195814"/>
                <a:ext cx="1476375" cy="730020"/>
                <a:chOff x="5830626" y="6195815"/>
                <a:chExt cx="1476375" cy="730020"/>
              </a:xfrm>
            </p:grpSpPr>
            <p:sp>
              <p:nvSpPr>
                <p:cNvPr id="2702" name="Google Shape;2702;p280"/>
                <p:cNvSpPr/>
                <p:nvPr/>
              </p:nvSpPr>
              <p:spPr>
                <a:xfrm>
                  <a:off x="5830626" y="6268610"/>
                  <a:ext cx="1476375" cy="657225"/>
                </a:xfrm>
                <a:custGeom>
                  <a:rect b="b" l="l" r="r" t="t"/>
                  <a:pathLst>
                    <a:path extrusionOk="0" h="657225" w="1476375">
                      <a:moveTo>
                        <a:pt x="8215" y="8215"/>
                      </a:moveTo>
                      <a:lnTo>
                        <a:pt x="1476304" y="8215"/>
                      </a:lnTo>
                      <a:lnTo>
                        <a:pt x="1476304" y="650677"/>
                      </a:lnTo>
                      <a:lnTo>
                        <a:pt x="8215" y="650677"/>
                      </a:lnTo>
                      <a:close/>
                    </a:path>
                  </a:pathLst>
                </a:custGeom>
                <a:noFill/>
                <a:ln cap="flat" cmpd="sng" w="10950">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3" name="Google Shape;2703;p280"/>
                <p:cNvSpPr/>
                <p:nvPr/>
              </p:nvSpPr>
              <p:spPr>
                <a:xfrm>
                  <a:off x="5832126" y="6195815"/>
                  <a:ext cx="485775" cy="85725"/>
                </a:xfrm>
                <a:custGeom>
                  <a:rect b="b" l="l" r="r" t="t"/>
                  <a:pathLst>
                    <a:path extrusionOk="0" h="85725" w="485775">
                      <a:moveTo>
                        <a:pt x="391335" y="6715"/>
                      </a:moveTo>
                      <a:lnTo>
                        <a:pt x="6715" y="6715"/>
                      </a:lnTo>
                      <a:lnTo>
                        <a:pt x="6715" y="81010"/>
                      </a:lnTo>
                      <a:lnTo>
                        <a:pt x="480489" y="81010"/>
                      </a:lnTo>
                      <a:lnTo>
                        <a:pt x="391335" y="6715"/>
                      </a:lnTo>
                      <a:close/>
                    </a:path>
                  </a:pathLst>
                </a:custGeom>
                <a:solidFill>
                  <a:schemeClr val="lt1"/>
                </a:solid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4" name="Google Shape;2704;p280"/>
                <p:cNvSpPr/>
                <p:nvPr/>
              </p:nvSpPr>
              <p:spPr>
                <a:xfrm>
                  <a:off x="5915351" y="670423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5" name="Google Shape;2705;p280"/>
                <p:cNvSpPr/>
                <p:nvPr/>
              </p:nvSpPr>
              <p:spPr>
                <a:xfrm>
                  <a:off x="5915351" y="6647657"/>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6" name="Google Shape;2706;p280"/>
                <p:cNvSpPr/>
                <p:nvPr/>
              </p:nvSpPr>
              <p:spPr>
                <a:xfrm>
                  <a:off x="5915351" y="659107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7" name="Google Shape;2707;p280"/>
                <p:cNvSpPr/>
                <p:nvPr/>
              </p:nvSpPr>
              <p:spPr>
                <a:xfrm>
                  <a:off x="5915351" y="6534500"/>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8" name="Google Shape;2708;p280"/>
                <p:cNvSpPr/>
                <p:nvPr/>
              </p:nvSpPr>
              <p:spPr>
                <a:xfrm>
                  <a:off x="5915351" y="647782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9" name="Google Shape;2709;p280"/>
                <p:cNvSpPr/>
                <p:nvPr/>
              </p:nvSpPr>
              <p:spPr>
                <a:xfrm>
                  <a:off x="5915351" y="6421248"/>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0" name="Google Shape;2710;p280"/>
                <p:cNvSpPr/>
                <p:nvPr/>
              </p:nvSpPr>
              <p:spPr>
                <a:xfrm>
                  <a:off x="5915351" y="636466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1" name="Google Shape;2711;p280"/>
                <p:cNvSpPr/>
                <p:nvPr/>
              </p:nvSpPr>
              <p:spPr>
                <a:xfrm>
                  <a:off x="5926566" y="6413318"/>
                  <a:ext cx="1266825" cy="400050"/>
                </a:xfrm>
                <a:custGeom>
                  <a:rect b="b" l="l" r="r" t="t"/>
                  <a:pathLst>
                    <a:path extrusionOk="0" h="400050" w="1266825">
                      <a:moveTo>
                        <a:pt x="0" y="405956"/>
                      </a:moveTo>
                      <a:cubicBezTo>
                        <a:pt x="63722" y="405956"/>
                        <a:pt x="63722" y="233077"/>
                        <a:pt x="127445" y="233077"/>
                      </a:cubicBezTo>
                      <a:cubicBezTo>
                        <a:pt x="191167" y="233077"/>
                        <a:pt x="191167" y="296133"/>
                        <a:pt x="254984" y="296133"/>
                      </a:cubicBezTo>
                      <a:cubicBezTo>
                        <a:pt x="318802" y="296133"/>
                        <a:pt x="318707" y="96298"/>
                        <a:pt x="382429" y="96298"/>
                      </a:cubicBezTo>
                      <a:cubicBezTo>
                        <a:pt x="446151" y="96298"/>
                        <a:pt x="446151" y="279940"/>
                        <a:pt x="509873" y="279940"/>
                      </a:cubicBezTo>
                      <a:cubicBezTo>
                        <a:pt x="573596" y="279940"/>
                        <a:pt x="573596" y="0"/>
                        <a:pt x="637318" y="0"/>
                      </a:cubicBezTo>
                      <a:cubicBezTo>
                        <a:pt x="701040" y="0"/>
                        <a:pt x="701040" y="221075"/>
                        <a:pt x="764762" y="221075"/>
                      </a:cubicBezTo>
                      <a:cubicBezTo>
                        <a:pt x="828485" y="221075"/>
                        <a:pt x="828485" y="82010"/>
                        <a:pt x="892207" y="82010"/>
                      </a:cubicBezTo>
                      <a:cubicBezTo>
                        <a:pt x="955929" y="82010"/>
                        <a:pt x="955929" y="236029"/>
                        <a:pt x="1019746" y="236029"/>
                      </a:cubicBezTo>
                      <a:cubicBezTo>
                        <a:pt x="1083564" y="236029"/>
                        <a:pt x="1083469" y="128302"/>
                        <a:pt x="1147191" y="128302"/>
                      </a:cubicBezTo>
                      <a:cubicBezTo>
                        <a:pt x="1210913" y="128302"/>
                        <a:pt x="1211009" y="405765"/>
                        <a:pt x="1274731" y="405765"/>
                      </a:cubicBezTo>
                      <a:lnTo>
                        <a:pt x="0" y="405765"/>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12" name="Google Shape;2712;p280"/>
              <p:cNvGrpSpPr/>
              <p:nvPr/>
            </p:nvGrpSpPr>
            <p:grpSpPr>
              <a:xfrm>
                <a:off x="5830626" y="6195814"/>
                <a:ext cx="1476375" cy="730020"/>
                <a:chOff x="5830626" y="6195815"/>
                <a:chExt cx="1476375" cy="730020"/>
              </a:xfrm>
            </p:grpSpPr>
            <p:sp>
              <p:nvSpPr>
                <p:cNvPr id="2713" name="Google Shape;2713;p280"/>
                <p:cNvSpPr/>
                <p:nvPr/>
              </p:nvSpPr>
              <p:spPr>
                <a:xfrm>
                  <a:off x="5830626" y="6268610"/>
                  <a:ext cx="1476375" cy="657225"/>
                </a:xfrm>
                <a:custGeom>
                  <a:rect b="b" l="l" r="r" t="t"/>
                  <a:pathLst>
                    <a:path extrusionOk="0" h="657225" w="1476375">
                      <a:moveTo>
                        <a:pt x="8215" y="8215"/>
                      </a:moveTo>
                      <a:lnTo>
                        <a:pt x="1476304" y="8215"/>
                      </a:lnTo>
                      <a:lnTo>
                        <a:pt x="1476304" y="650677"/>
                      </a:lnTo>
                      <a:lnTo>
                        <a:pt x="8215" y="650677"/>
                      </a:lnTo>
                      <a:close/>
                    </a:path>
                  </a:pathLst>
                </a:custGeom>
                <a:noFill/>
                <a:ln cap="flat" cmpd="sng" w="10950">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4" name="Google Shape;2714;p280"/>
                <p:cNvSpPr/>
                <p:nvPr/>
              </p:nvSpPr>
              <p:spPr>
                <a:xfrm>
                  <a:off x="5832126" y="6195815"/>
                  <a:ext cx="485775" cy="85725"/>
                </a:xfrm>
                <a:custGeom>
                  <a:rect b="b" l="l" r="r" t="t"/>
                  <a:pathLst>
                    <a:path extrusionOk="0" h="85725" w="485775">
                      <a:moveTo>
                        <a:pt x="391335" y="6715"/>
                      </a:moveTo>
                      <a:lnTo>
                        <a:pt x="6715" y="6715"/>
                      </a:lnTo>
                      <a:lnTo>
                        <a:pt x="6715" y="81010"/>
                      </a:lnTo>
                      <a:lnTo>
                        <a:pt x="480489" y="81010"/>
                      </a:lnTo>
                      <a:lnTo>
                        <a:pt x="391335" y="6715"/>
                      </a:lnTo>
                      <a:close/>
                    </a:path>
                  </a:pathLst>
                </a:custGeom>
                <a:solidFill>
                  <a:schemeClr val="lt1"/>
                </a:solid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5" name="Google Shape;2715;p280"/>
                <p:cNvSpPr/>
                <p:nvPr/>
              </p:nvSpPr>
              <p:spPr>
                <a:xfrm>
                  <a:off x="5915351" y="670423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6" name="Google Shape;2716;p280"/>
                <p:cNvSpPr/>
                <p:nvPr/>
              </p:nvSpPr>
              <p:spPr>
                <a:xfrm>
                  <a:off x="5915351" y="6647657"/>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7" name="Google Shape;2717;p280"/>
                <p:cNvSpPr/>
                <p:nvPr/>
              </p:nvSpPr>
              <p:spPr>
                <a:xfrm>
                  <a:off x="5915351" y="659107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8" name="Google Shape;2718;p280"/>
                <p:cNvSpPr/>
                <p:nvPr/>
              </p:nvSpPr>
              <p:spPr>
                <a:xfrm>
                  <a:off x="5915351" y="6534500"/>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9" name="Google Shape;2719;p280"/>
                <p:cNvSpPr/>
                <p:nvPr/>
              </p:nvSpPr>
              <p:spPr>
                <a:xfrm>
                  <a:off x="5915351" y="6477826"/>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0" name="Google Shape;2720;p280"/>
                <p:cNvSpPr/>
                <p:nvPr/>
              </p:nvSpPr>
              <p:spPr>
                <a:xfrm>
                  <a:off x="5915351" y="6421248"/>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1" name="Google Shape;2721;p280"/>
                <p:cNvSpPr/>
                <p:nvPr/>
              </p:nvSpPr>
              <p:spPr>
                <a:xfrm>
                  <a:off x="5915351" y="6364669"/>
                  <a:ext cx="1314450" cy="9600"/>
                </a:xfrm>
                <a:custGeom>
                  <a:rect b="b" l="l" r="r" t="t"/>
                  <a:pathLst>
                    <a:path extrusionOk="0" h="120000" w="1314450">
                      <a:moveTo>
                        <a:pt x="1786" y="22501"/>
                      </a:moveTo>
                      <a:lnTo>
                        <a:pt x="1313283" y="22501"/>
                      </a:lnTo>
                    </a:path>
                  </a:pathLst>
                </a:custGeom>
                <a:noFill/>
                <a:ln cap="flat" cmpd="sng" w="9525">
                  <a:solidFill>
                    <a:schemeClr val="lt1"/>
                  </a:solidFill>
                  <a:prstDash val="solid"/>
                  <a:miter lim="8000"/>
                  <a:headEnd len="sm" w="sm" type="none"/>
                  <a:tailEnd len="sm" w="sm" type="none"/>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2" name="Google Shape;2722;p280"/>
                <p:cNvSpPr/>
                <p:nvPr/>
              </p:nvSpPr>
              <p:spPr>
                <a:xfrm>
                  <a:off x="5926566" y="6413318"/>
                  <a:ext cx="1266825" cy="400050"/>
                </a:xfrm>
                <a:custGeom>
                  <a:rect b="b" l="l" r="r" t="t"/>
                  <a:pathLst>
                    <a:path extrusionOk="0" h="400050" w="1266825">
                      <a:moveTo>
                        <a:pt x="0" y="405956"/>
                      </a:moveTo>
                      <a:cubicBezTo>
                        <a:pt x="63722" y="405956"/>
                        <a:pt x="63722" y="233077"/>
                        <a:pt x="127445" y="233077"/>
                      </a:cubicBezTo>
                      <a:cubicBezTo>
                        <a:pt x="191167" y="233077"/>
                        <a:pt x="191167" y="296133"/>
                        <a:pt x="254984" y="296133"/>
                      </a:cubicBezTo>
                      <a:cubicBezTo>
                        <a:pt x="318802" y="296133"/>
                        <a:pt x="318707" y="96298"/>
                        <a:pt x="382429" y="96298"/>
                      </a:cubicBezTo>
                      <a:cubicBezTo>
                        <a:pt x="446151" y="96298"/>
                        <a:pt x="446151" y="279940"/>
                        <a:pt x="509873" y="279940"/>
                      </a:cubicBezTo>
                      <a:cubicBezTo>
                        <a:pt x="573596" y="279940"/>
                        <a:pt x="573596" y="0"/>
                        <a:pt x="637318" y="0"/>
                      </a:cubicBezTo>
                      <a:cubicBezTo>
                        <a:pt x="701040" y="0"/>
                        <a:pt x="701040" y="221075"/>
                        <a:pt x="764762" y="221075"/>
                      </a:cubicBezTo>
                      <a:cubicBezTo>
                        <a:pt x="828485" y="221075"/>
                        <a:pt x="828485" y="82010"/>
                        <a:pt x="892207" y="82010"/>
                      </a:cubicBezTo>
                      <a:cubicBezTo>
                        <a:pt x="955929" y="82010"/>
                        <a:pt x="955929" y="236029"/>
                        <a:pt x="1019746" y="236029"/>
                      </a:cubicBezTo>
                      <a:cubicBezTo>
                        <a:pt x="1083564" y="236029"/>
                        <a:pt x="1083469" y="128302"/>
                        <a:pt x="1147191" y="128302"/>
                      </a:cubicBezTo>
                      <a:cubicBezTo>
                        <a:pt x="1210913" y="128302"/>
                        <a:pt x="1211009" y="405765"/>
                        <a:pt x="1274731" y="405765"/>
                      </a:cubicBezTo>
                      <a:lnTo>
                        <a:pt x="0" y="405765"/>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723" name="Google Shape;2723;p280"/>
            <p:cNvGrpSpPr/>
            <p:nvPr/>
          </p:nvGrpSpPr>
          <p:grpSpPr>
            <a:xfrm>
              <a:off x="5348780" y="1526102"/>
              <a:ext cx="783861" cy="69189"/>
              <a:chOff x="3311739" y="-1135630"/>
              <a:chExt cx="647605" cy="57163"/>
            </a:xfrm>
          </p:grpSpPr>
          <p:grpSp>
            <p:nvGrpSpPr>
              <p:cNvPr id="2724" name="Google Shape;2724;p280"/>
              <p:cNvGrpSpPr/>
              <p:nvPr/>
            </p:nvGrpSpPr>
            <p:grpSpPr>
              <a:xfrm>
                <a:off x="3311739" y="-1135618"/>
                <a:ext cx="647605" cy="57150"/>
                <a:chOff x="3311739" y="-1135618"/>
                <a:chExt cx="647605" cy="57150"/>
              </a:xfrm>
            </p:grpSpPr>
            <p:sp>
              <p:nvSpPr>
                <p:cNvPr id="2725" name="Google Shape;2725;p280"/>
                <p:cNvSpPr/>
                <p:nvPr/>
              </p:nvSpPr>
              <p:spPr>
                <a:xfrm>
                  <a:off x="3321169" y="-1113329"/>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6" name="Google Shape;2726;p280"/>
                <p:cNvSpPr/>
                <p:nvPr/>
              </p:nvSpPr>
              <p:spPr>
                <a:xfrm>
                  <a:off x="3311739" y="-1122854"/>
                  <a:ext cx="447675" cy="28575"/>
                </a:xfrm>
                <a:custGeom>
                  <a:rect b="b" l="l" r="r" t="t"/>
                  <a:pathLst>
                    <a:path extrusionOk="0" h="28575" w="447675">
                      <a:moveTo>
                        <a:pt x="436817" y="28575"/>
                      </a:moveTo>
                      <a:lnTo>
                        <a:pt x="14288" y="28575"/>
                      </a:lnTo>
                      <a:cubicBezTo>
                        <a:pt x="6382" y="28575"/>
                        <a:pt x="0" y="22193"/>
                        <a:pt x="0" y="14288"/>
                      </a:cubicBezTo>
                      <a:cubicBezTo>
                        <a:pt x="0" y="6382"/>
                        <a:pt x="6382" y="0"/>
                        <a:pt x="14288" y="0"/>
                      </a:cubicBezTo>
                      <a:lnTo>
                        <a:pt x="436817" y="0"/>
                      </a:lnTo>
                      <a:cubicBezTo>
                        <a:pt x="444722" y="0"/>
                        <a:pt x="451104" y="6382"/>
                        <a:pt x="451104" y="14288"/>
                      </a:cubicBezTo>
                      <a:cubicBezTo>
                        <a:pt x="451104" y="22193"/>
                        <a:pt x="444722" y="28575"/>
                        <a:pt x="436817"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7" name="Google Shape;2727;p280"/>
                <p:cNvSpPr/>
                <p:nvPr/>
              </p:nvSpPr>
              <p:spPr>
                <a:xfrm>
                  <a:off x="3719981" y="-1135618"/>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28" name="Google Shape;2728;p280"/>
              <p:cNvGrpSpPr/>
              <p:nvPr/>
            </p:nvGrpSpPr>
            <p:grpSpPr>
              <a:xfrm>
                <a:off x="3311739" y="-1135630"/>
                <a:ext cx="647605" cy="57150"/>
                <a:chOff x="3311739" y="-1135618"/>
                <a:chExt cx="647605" cy="57150"/>
              </a:xfrm>
            </p:grpSpPr>
            <p:sp>
              <p:nvSpPr>
                <p:cNvPr id="2729" name="Google Shape;2729;p280"/>
                <p:cNvSpPr/>
                <p:nvPr/>
              </p:nvSpPr>
              <p:spPr>
                <a:xfrm>
                  <a:off x="3321169" y="-1113329"/>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0" name="Google Shape;2730;p280"/>
                <p:cNvSpPr/>
                <p:nvPr/>
              </p:nvSpPr>
              <p:spPr>
                <a:xfrm>
                  <a:off x="3311739" y="-1122854"/>
                  <a:ext cx="447675" cy="28575"/>
                </a:xfrm>
                <a:custGeom>
                  <a:rect b="b" l="l" r="r" t="t"/>
                  <a:pathLst>
                    <a:path extrusionOk="0" h="28575" w="447675">
                      <a:moveTo>
                        <a:pt x="436817" y="28575"/>
                      </a:moveTo>
                      <a:lnTo>
                        <a:pt x="14288" y="28575"/>
                      </a:lnTo>
                      <a:cubicBezTo>
                        <a:pt x="6382" y="28575"/>
                        <a:pt x="0" y="22193"/>
                        <a:pt x="0" y="14288"/>
                      </a:cubicBezTo>
                      <a:cubicBezTo>
                        <a:pt x="0" y="6382"/>
                        <a:pt x="6382" y="0"/>
                        <a:pt x="14288" y="0"/>
                      </a:cubicBezTo>
                      <a:lnTo>
                        <a:pt x="436817" y="0"/>
                      </a:lnTo>
                      <a:cubicBezTo>
                        <a:pt x="444722" y="0"/>
                        <a:pt x="451104" y="6382"/>
                        <a:pt x="451104" y="14288"/>
                      </a:cubicBezTo>
                      <a:cubicBezTo>
                        <a:pt x="451104" y="22193"/>
                        <a:pt x="444722" y="28575"/>
                        <a:pt x="436817"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1" name="Google Shape;2731;p280"/>
                <p:cNvSpPr/>
                <p:nvPr/>
              </p:nvSpPr>
              <p:spPr>
                <a:xfrm>
                  <a:off x="3719981" y="-1135618"/>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732" name="Google Shape;2732;p280"/>
            <p:cNvGrpSpPr/>
            <p:nvPr/>
          </p:nvGrpSpPr>
          <p:grpSpPr>
            <a:xfrm>
              <a:off x="5348690" y="1883518"/>
              <a:ext cx="783976" cy="69174"/>
              <a:chOff x="2501066" y="-840343"/>
              <a:chExt cx="647700" cy="57150"/>
            </a:xfrm>
          </p:grpSpPr>
          <p:grpSp>
            <p:nvGrpSpPr>
              <p:cNvPr id="2733" name="Google Shape;2733;p280"/>
              <p:cNvGrpSpPr/>
              <p:nvPr/>
            </p:nvGrpSpPr>
            <p:grpSpPr>
              <a:xfrm>
                <a:off x="2501066" y="-840343"/>
                <a:ext cx="647700" cy="57150"/>
                <a:chOff x="2501066" y="-840343"/>
                <a:chExt cx="647700" cy="57150"/>
              </a:xfrm>
            </p:grpSpPr>
            <p:sp>
              <p:nvSpPr>
                <p:cNvPr id="2734" name="Google Shape;2734;p280"/>
                <p:cNvSpPr/>
                <p:nvPr/>
              </p:nvSpPr>
              <p:spPr>
                <a:xfrm>
                  <a:off x="2510591" y="-818054"/>
                  <a:ext cx="638175" cy="9525"/>
                </a:xfrm>
                <a:custGeom>
                  <a:rect b="b" l="l" r="r" t="t"/>
                  <a:pathLst>
                    <a:path extrusionOk="0" h="9525" w="638175">
                      <a:moveTo>
                        <a:pt x="635127" y="9525"/>
                      </a:moveTo>
                      <a:lnTo>
                        <a:pt x="4763" y="9525"/>
                      </a:lnTo>
                      <a:cubicBezTo>
                        <a:pt x="2095" y="9525"/>
                        <a:pt x="0" y="7429"/>
                        <a:pt x="0" y="4763"/>
                      </a:cubicBezTo>
                      <a:cubicBezTo>
                        <a:pt x="0" y="2096"/>
                        <a:pt x="2095"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5" name="Google Shape;2735;p280"/>
                <p:cNvSpPr/>
                <p:nvPr/>
              </p:nvSpPr>
              <p:spPr>
                <a:xfrm>
                  <a:off x="2501066" y="-827579"/>
                  <a:ext cx="276225" cy="28575"/>
                </a:xfrm>
                <a:custGeom>
                  <a:rect b="b" l="l" r="r" t="t"/>
                  <a:pathLst>
                    <a:path extrusionOk="0" h="28575" w="276225">
                      <a:moveTo>
                        <a:pt x="266605" y="28575"/>
                      </a:moveTo>
                      <a:lnTo>
                        <a:pt x="14288" y="28575"/>
                      </a:lnTo>
                      <a:cubicBezTo>
                        <a:pt x="6382" y="28575"/>
                        <a:pt x="0" y="22193"/>
                        <a:pt x="0" y="14288"/>
                      </a:cubicBezTo>
                      <a:cubicBezTo>
                        <a:pt x="0" y="6382"/>
                        <a:pt x="6382" y="0"/>
                        <a:pt x="14288" y="0"/>
                      </a:cubicBezTo>
                      <a:lnTo>
                        <a:pt x="266605" y="0"/>
                      </a:lnTo>
                      <a:cubicBezTo>
                        <a:pt x="274510" y="0"/>
                        <a:pt x="280892" y="6382"/>
                        <a:pt x="280892" y="14288"/>
                      </a:cubicBezTo>
                      <a:cubicBezTo>
                        <a:pt x="280892" y="22193"/>
                        <a:pt x="274510" y="28575"/>
                        <a:pt x="266605"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6" name="Google Shape;2736;p280"/>
                <p:cNvSpPr/>
                <p:nvPr/>
              </p:nvSpPr>
              <p:spPr>
                <a:xfrm>
                  <a:off x="2739096" y="-840343"/>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37" name="Google Shape;2737;p280"/>
              <p:cNvGrpSpPr/>
              <p:nvPr/>
            </p:nvGrpSpPr>
            <p:grpSpPr>
              <a:xfrm>
                <a:off x="2501066" y="-840343"/>
                <a:ext cx="647700" cy="57150"/>
                <a:chOff x="2501066" y="-840343"/>
                <a:chExt cx="647700" cy="57150"/>
              </a:xfrm>
            </p:grpSpPr>
            <p:sp>
              <p:nvSpPr>
                <p:cNvPr id="2738" name="Google Shape;2738;p280"/>
                <p:cNvSpPr/>
                <p:nvPr/>
              </p:nvSpPr>
              <p:spPr>
                <a:xfrm>
                  <a:off x="2510591" y="-818054"/>
                  <a:ext cx="638175" cy="9525"/>
                </a:xfrm>
                <a:custGeom>
                  <a:rect b="b" l="l" r="r" t="t"/>
                  <a:pathLst>
                    <a:path extrusionOk="0" h="9525" w="638175">
                      <a:moveTo>
                        <a:pt x="635127" y="9525"/>
                      </a:moveTo>
                      <a:lnTo>
                        <a:pt x="4763" y="9525"/>
                      </a:lnTo>
                      <a:cubicBezTo>
                        <a:pt x="2095" y="9525"/>
                        <a:pt x="0" y="7429"/>
                        <a:pt x="0" y="4763"/>
                      </a:cubicBezTo>
                      <a:cubicBezTo>
                        <a:pt x="0" y="2096"/>
                        <a:pt x="2095"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9" name="Google Shape;2739;p280"/>
                <p:cNvSpPr/>
                <p:nvPr/>
              </p:nvSpPr>
              <p:spPr>
                <a:xfrm>
                  <a:off x="2501066" y="-827579"/>
                  <a:ext cx="276225" cy="28575"/>
                </a:xfrm>
                <a:custGeom>
                  <a:rect b="b" l="l" r="r" t="t"/>
                  <a:pathLst>
                    <a:path extrusionOk="0" h="28575" w="276225">
                      <a:moveTo>
                        <a:pt x="266605" y="28575"/>
                      </a:moveTo>
                      <a:lnTo>
                        <a:pt x="14288" y="28575"/>
                      </a:lnTo>
                      <a:cubicBezTo>
                        <a:pt x="6382" y="28575"/>
                        <a:pt x="0" y="22193"/>
                        <a:pt x="0" y="14288"/>
                      </a:cubicBezTo>
                      <a:cubicBezTo>
                        <a:pt x="0" y="6382"/>
                        <a:pt x="6382" y="0"/>
                        <a:pt x="14288" y="0"/>
                      </a:cubicBezTo>
                      <a:lnTo>
                        <a:pt x="266605" y="0"/>
                      </a:lnTo>
                      <a:cubicBezTo>
                        <a:pt x="274510" y="0"/>
                        <a:pt x="280892" y="6382"/>
                        <a:pt x="280892" y="14288"/>
                      </a:cubicBezTo>
                      <a:cubicBezTo>
                        <a:pt x="280892" y="22193"/>
                        <a:pt x="274510" y="28575"/>
                        <a:pt x="266605"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0" name="Google Shape;2740;p280"/>
                <p:cNvSpPr/>
                <p:nvPr/>
              </p:nvSpPr>
              <p:spPr>
                <a:xfrm>
                  <a:off x="2739096" y="-840343"/>
                  <a:ext cx="57150" cy="57150"/>
                </a:xfrm>
                <a:custGeom>
                  <a:rect b="b" l="l" r="r" t="t"/>
                  <a:pathLst>
                    <a:path extrusionOk="0" h="57150" w="57150">
                      <a:moveTo>
                        <a:pt x="57150" y="28575"/>
                      </a:moveTo>
                      <a:cubicBezTo>
                        <a:pt x="57150" y="44357"/>
                        <a:pt x="44357" y="57150"/>
                        <a:pt x="28575" y="57150"/>
                      </a:cubicBezTo>
                      <a:cubicBezTo>
                        <a:pt x="12793" y="57150"/>
                        <a:pt x="0" y="44357"/>
                        <a:pt x="0" y="28575"/>
                      </a:cubicBezTo>
                      <a:cubicBezTo>
                        <a:pt x="0" y="12793"/>
                        <a:pt x="12793"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741" name="Google Shape;2741;p280"/>
            <p:cNvGrpSpPr/>
            <p:nvPr/>
          </p:nvGrpSpPr>
          <p:grpSpPr>
            <a:xfrm>
              <a:off x="5348755" y="1704818"/>
              <a:ext cx="783976" cy="69174"/>
              <a:chOff x="4122316" y="-840343"/>
              <a:chExt cx="647700" cy="57150"/>
            </a:xfrm>
          </p:grpSpPr>
          <p:grpSp>
            <p:nvGrpSpPr>
              <p:cNvPr id="2742" name="Google Shape;2742;p280"/>
              <p:cNvGrpSpPr/>
              <p:nvPr/>
            </p:nvGrpSpPr>
            <p:grpSpPr>
              <a:xfrm>
                <a:off x="4122316" y="-840343"/>
                <a:ext cx="647700" cy="57150"/>
                <a:chOff x="4122316" y="-840343"/>
                <a:chExt cx="647700" cy="57150"/>
              </a:xfrm>
            </p:grpSpPr>
            <p:sp>
              <p:nvSpPr>
                <p:cNvPr id="2743" name="Google Shape;2743;p280"/>
                <p:cNvSpPr/>
                <p:nvPr/>
              </p:nvSpPr>
              <p:spPr>
                <a:xfrm>
                  <a:off x="4131841" y="-818054"/>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4" name="Google Shape;2744;p280"/>
                <p:cNvSpPr/>
                <p:nvPr/>
              </p:nvSpPr>
              <p:spPr>
                <a:xfrm>
                  <a:off x="4122316" y="-827579"/>
                  <a:ext cx="390525" cy="28575"/>
                </a:xfrm>
                <a:custGeom>
                  <a:rect b="b" l="l" r="r" t="t"/>
                  <a:pathLst>
                    <a:path extrusionOk="0" h="28575" w="390525">
                      <a:moveTo>
                        <a:pt x="377571" y="28575"/>
                      </a:moveTo>
                      <a:lnTo>
                        <a:pt x="14288" y="28575"/>
                      </a:lnTo>
                      <a:cubicBezTo>
                        <a:pt x="6382" y="28575"/>
                        <a:pt x="0" y="22193"/>
                        <a:pt x="0" y="14288"/>
                      </a:cubicBezTo>
                      <a:cubicBezTo>
                        <a:pt x="0" y="6382"/>
                        <a:pt x="6382" y="0"/>
                        <a:pt x="14288" y="0"/>
                      </a:cubicBezTo>
                      <a:lnTo>
                        <a:pt x="377571" y="0"/>
                      </a:lnTo>
                      <a:cubicBezTo>
                        <a:pt x="385477" y="0"/>
                        <a:pt x="391859" y="6382"/>
                        <a:pt x="391859" y="14288"/>
                      </a:cubicBezTo>
                      <a:cubicBezTo>
                        <a:pt x="391859" y="22193"/>
                        <a:pt x="385477" y="28575"/>
                        <a:pt x="377571"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5" name="Google Shape;2745;p280"/>
                <p:cNvSpPr/>
                <p:nvPr/>
              </p:nvSpPr>
              <p:spPr>
                <a:xfrm>
                  <a:off x="4473408" y="-840343"/>
                  <a:ext cx="57150" cy="57150"/>
                </a:xfrm>
                <a:custGeom>
                  <a:rect b="b" l="l" r="r" t="t"/>
                  <a:pathLst>
                    <a:path extrusionOk="0" h="57150" w="57150">
                      <a:moveTo>
                        <a:pt x="57150" y="28575"/>
                      </a:moveTo>
                      <a:cubicBezTo>
                        <a:pt x="57150" y="44357"/>
                        <a:pt x="44357" y="57150"/>
                        <a:pt x="28575" y="57150"/>
                      </a:cubicBezTo>
                      <a:cubicBezTo>
                        <a:pt x="12794" y="57150"/>
                        <a:pt x="0" y="44357"/>
                        <a:pt x="0" y="28575"/>
                      </a:cubicBezTo>
                      <a:cubicBezTo>
                        <a:pt x="0" y="12793"/>
                        <a:pt x="12794"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46" name="Google Shape;2746;p280"/>
              <p:cNvGrpSpPr/>
              <p:nvPr/>
            </p:nvGrpSpPr>
            <p:grpSpPr>
              <a:xfrm>
                <a:off x="4122316" y="-840343"/>
                <a:ext cx="647700" cy="57150"/>
                <a:chOff x="4122316" y="-840343"/>
                <a:chExt cx="647700" cy="57150"/>
              </a:xfrm>
            </p:grpSpPr>
            <p:sp>
              <p:nvSpPr>
                <p:cNvPr id="2747" name="Google Shape;2747;p280"/>
                <p:cNvSpPr/>
                <p:nvPr/>
              </p:nvSpPr>
              <p:spPr>
                <a:xfrm>
                  <a:off x="4131841" y="-818054"/>
                  <a:ext cx="638175" cy="9525"/>
                </a:xfrm>
                <a:custGeom>
                  <a:rect b="b" l="l" r="r" t="t"/>
                  <a:pathLst>
                    <a:path extrusionOk="0" h="9525" w="638175">
                      <a:moveTo>
                        <a:pt x="635127" y="9525"/>
                      </a:moveTo>
                      <a:lnTo>
                        <a:pt x="4763" y="9525"/>
                      </a:lnTo>
                      <a:cubicBezTo>
                        <a:pt x="2096" y="9525"/>
                        <a:pt x="0" y="7429"/>
                        <a:pt x="0" y="4763"/>
                      </a:cubicBezTo>
                      <a:cubicBezTo>
                        <a:pt x="0" y="2096"/>
                        <a:pt x="2096" y="0"/>
                        <a:pt x="4763" y="0"/>
                      </a:cubicBezTo>
                      <a:lnTo>
                        <a:pt x="635127" y="0"/>
                      </a:lnTo>
                      <a:cubicBezTo>
                        <a:pt x="637794" y="0"/>
                        <a:pt x="639889" y="2096"/>
                        <a:pt x="639889" y="4763"/>
                      </a:cubicBezTo>
                      <a:cubicBezTo>
                        <a:pt x="639889" y="7429"/>
                        <a:pt x="637794" y="9525"/>
                        <a:pt x="635127" y="952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8" name="Google Shape;2748;p280"/>
                <p:cNvSpPr/>
                <p:nvPr/>
              </p:nvSpPr>
              <p:spPr>
                <a:xfrm>
                  <a:off x="4122316" y="-827579"/>
                  <a:ext cx="390525" cy="28575"/>
                </a:xfrm>
                <a:custGeom>
                  <a:rect b="b" l="l" r="r" t="t"/>
                  <a:pathLst>
                    <a:path extrusionOk="0" h="28575" w="390525">
                      <a:moveTo>
                        <a:pt x="377571" y="28575"/>
                      </a:moveTo>
                      <a:lnTo>
                        <a:pt x="14288" y="28575"/>
                      </a:lnTo>
                      <a:cubicBezTo>
                        <a:pt x="6382" y="28575"/>
                        <a:pt x="0" y="22193"/>
                        <a:pt x="0" y="14288"/>
                      </a:cubicBezTo>
                      <a:cubicBezTo>
                        <a:pt x="0" y="6382"/>
                        <a:pt x="6382" y="0"/>
                        <a:pt x="14288" y="0"/>
                      </a:cubicBezTo>
                      <a:lnTo>
                        <a:pt x="377571" y="0"/>
                      </a:lnTo>
                      <a:cubicBezTo>
                        <a:pt x="385477" y="0"/>
                        <a:pt x="391859" y="6382"/>
                        <a:pt x="391859" y="14288"/>
                      </a:cubicBezTo>
                      <a:cubicBezTo>
                        <a:pt x="391859" y="22193"/>
                        <a:pt x="385477" y="28575"/>
                        <a:pt x="377571"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9" name="Google Shape;2749;p280"/>
                <p:cNvSpPr/>
                <p:nvPr/>
              </p:nvSpPr>
              <p:spPr>
                <a:xfrm>
                  <a:off x="4473408" y="-840343"/>
                  <a:ext cx="57150" cy="57150"/>
                </a:xfrm>
                <a:custGeom>
                  <a:rect b="b" l="l" r="r" t="t"/>
                  <a:pathLst>
                    <a:path extrusionOk="0" h="57150" w="57150">
                      <a:moveTo>
                        <a:pt x="57150" y="28575"/>
                      </a:moveTo>
                      <a:cubicBezTo>
                        <a:pt x="57150" y="44357"/>
                        <a:pt x="44357" y="57150"/>
                        <a:pt x="28575" y="57150"/>
                      </a:cubicBezTo>
                      <a:cubicBezTo>
                        <a:pt x="12794" y="57150"/>
                        <a:pt x="0" y="44357"/>
                        <a:pt x="0" y="28575"/>
                      </a:cubicBezTo>
                      <a:cubicBezTo>
                        <a:pt x="0" y="12793"/>
                        <a:pt x="12794" y="0"/>
                        <a:pt x="28575" y="0"/>
                      </a:cubicBezTo>
                      <a:cubicBezTo>
                        <a:pt x="44357" y="0"/>
                        <a:pt x="57150" y="12793"/>
                        <a:pt x="57150" y="28575"/>
                      </a:cubicBez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750" name="Google Shape;2750;p280"/>
            <p:cNvGrpSpPr/>
            <p:nvPr/>
          </p:nvGrpSpPr>
          <p:grpSpPr>
            <a:xfrm>
              <a:off x="6844488" y="714128"/>
              <a:ext cx="502936" cy="559921"/>
              <a:chOff x="546822" y="-3050905"/>
              <a:chExt cx="753237" cy="838581"/>
            </a:xfrm>
          </p:grpSpPr>
          <p:grpSp>
            <p:nvGrpSpPr>
              <p:cNvPr id="2751" name="Google Shape;2751;p280"/>
              <p:cNvGrpSpPr/>
              <p:nvPr/>
            </p:nvGrpSpPr>
            <p:grpSpPr>
              <a:xfrm>
                <a:off x="546822" y="-2736866"/>
                <a:ext cx="95250" cy="524161"/>
                <a:chOff x="546822" y="-2736866"/>
                <a:chExt cx="95250" cy="524161"/>
              </a:xfrm>
            </p:grpSpPr>
            <p:sp>
              <p:nvSpPr>
                <p:cNvPr id="2752" name="Google Shape;2752;p280"/>
                <p:cNvSpPr/>
                <p:nvPr/>
              </p:nvSpPr>
              <p:spPr>
                <a:xfrm>
                  <a:off x="546822" y="-2736866"/>
                  <a:ext cx="95250" cy="523875"/>
                </a:xfrm>
                <a:custGeom>
                  <a:rect b="b" l="l" r="r" t="t"/>
                  <a:pathLst>
                    <a:path extrusionOk="0" h="523875" w="95250">
                      <a:moveTo>
                        <a:pt x="104108" y="525304"/>
                      </a:moveTo>
                      <a:lnTo>
                        <a:pt x="0" y="525304"/>
                      </a:lnTo>
                      <a:lnTo>
                        <a:pt x="0" y="512445"/>
                      </a:lnTo>
                      <a:lnTo>
                        <a:pt x="104108" y="512445"/>
                      </a:lnTo>
                      <a:lnTo>
                        <a:pt x="104108" y="525304"/>
                      </a:lnTo>
                      <a:close/>
                      <a:moveTo>
                        <a:pt x="104108" y="499682"/>
                      </a:moveTo>
                      <a:lnTo>
                        <a:pt x="0" y="499682"/>
                      </a:lnTo>
                      <a:lnTo>
                        <a:pt x="0" y="486823"/>
                      </a:lnTo>
                      <a:lnTo>
                        <a:pt x="104108" y="486823"/>
                      </a:lnTo>
                      <a:lnTo>
                        <a:pt x="104108" y="499682"/>
                      </a:lnTo>
                      <a:close/>
                      <a:moveTo>
                        <a:pt x="104108" y="474059"/>
                      </a:moveTo>
                      <a:lnTo>
                        <a:pt x="0" y="474059"/>
                      </a:lnTo>
                      <a:lnTo>
                        <a:pt x="0" y="461201"/>
                      </a:lnTo>
                      <a:lnTo>
                        <a:pt x="104108" y="461201"/>
                      </a:lnTo>
                      <a:lnTo>
                        <a:pt x="104108" y="474059"/>
                      </a:lnTo>
                      <a:close/>
                      <a:moveTo>
                        <a:pt x="104108" y="448437"/>
                      </a:moveTo>
                      <a:lnTo>
                        <a:pt x="0" y="448437"/>
                      </a:lnTo>
                      <a:lnTo>
                        <a:pt x="0" y="435578"/>
                      </a:lnTo>
                      <a:lnTo>
                        <a:pt x="104108" y="435578"/>
                      </a:lnTo>
                      <a:lnTo>
                        <a:pt x="104108" y="448437"/>
                      </a:lnTo>
                      <a:close/>
                      <a:moveTo>
                        <a:pt x="104108" y="422815"/>
                      </a:moveTo>
                      <a:lnTo>
                        <a:pt x="0" y="422815"/>
                      </a:lnTo>
                      <a:lnTo>
                        <a:pt x="0" y="409956"/>
                      </a:lnTo>
                      <a:lnTo>
                        <a:pt x="104108" y="409956"/>
                      </a:lnTo>
                      <a:lnTo>
                        <a:pt x="104108" y="422815"/>
                      </a:lnTo>
                      <a:close/>
                      <a:moveTo>
                        <a:pt x="104108" y="397193"/>
                      </a:moveTo>
                      <a:lnTo>
                        <a:pt x="0" y="397193"/>
                      </a:lnTo>
                      <a:lnTo>
                        <a:pt x="0" y="384334"/>
                      </a:lnTo>
                      <a:lnTo>
                        <a:pt x="104108" y="384334"/>
                      </a:lnTo>
                      <a:lnTo>
                        <a:pt x="104108" y="397193"/>
                      </a:lnTo>
                      <a:close/>
                      <a:moveTo>
                        <a:pt x="104108" y="371570"/>
                      </a:moveTo>
                      <a:lnTo>
                        <a:pt x="0" y="371570"/>
                      </a:lnTo>
                      <a:lnTo>
                        <a:pt x="0" y="358712"/>
                      </a:lnTo>
                      <a:lnTo>
                        <a:pt x="104108" y="358712"/>
                      </a:lnTo>
                      <a:lnTo>
                        <a:pt x="104108" y="371570"/>
                      </a:lnTo>
                      <a:close/>
                      <a:moveTo>
                        <a:pt x="104108" y="345948"/>
                      </a:moveTo>
                      <a:lnTo>
                        <a:pt x="0" y="345948"/>
                      </a:lnTo>
                      <a:lnTo>
                        <a:pt x="0" y="333089"/>
                      </a:lnTo>
                      <a:lnTo>
                        <a:pt x="104108" y="333089"/>
                      </a:lnTo>
                      <a:lnTo>
                        <a:pt x="104108" y="345948"/>
                      </a:lnTo>
                      <a:close/>
                      <a:moveTo>
                        <a:pt x="104108" y="320326"/>
                      </a:moveTo>
                      <a:lnTo>
                        <a:pt x="0" y="320326"/>
                      </a:lnTo>
                      <a:lnTo>
                        <a:pt x="0" y="307467"/>
                      </a:lnTo>
                      <a:lnTo>
                        <a:pt x="104108" y="307467"/>
                      </a:lnTo>
                      <a:lnTo>
                        <a:pt x="104108" y="320326"/>
                      </a:lnTo>
                      <a:close/>
                      <a:moveTo>
                        <a:pt x="104108" y="294704"/>
                      </a:moveTo>
                      <a:lnTo>
                        <a:pt x="0" y="294704"/>
                      </a:lnTo>
                      <a:lnTo>
                        <a:pt x="0" y="281845"/>
                      </a:lnTo>
                      <a:lnTo>
                        <a:pt x="104108" y="281845"/>
                      </a:lnTo>
                      <a:lnTo>
                        <a:pt x="104108" y="294704"/>
                      </a:lnTo>
                      <a:close/>
                      <a:moveTo>
                        <a:pt x="104108" y="269081"/>
                      </a:moveTo>
                      <a:lnTo>
                        <a:pt x="0" y="269081"/>
                      </a:lnTo>
                      <a:lnTo>
                        <a:pt x="0" y="256223"/>
                      </a:lnTo>
                      <a:lnTo>
                        <a:pt x="104108" y="256223"/>
                      </a:lnTo>
                      <a:lnTo>
                        <a:pt x="104108" y="269081"/>
                      </a:lnTo>
                      <a:close/>
                      <a:moveTo>
                        <a:pt x="104108" y="243459"/>
                      </a:moveTo>
                      <a:lnTo>
                        <a:pt x="0" y="243459"/>
                      </a:lnTo>
                      <a:lnTo>
                        <a:pt x="0" y="230600"/>
                      </a:lnTo>
                      <a:lnTo>
                        <a:pt x="104108" y="230600"/>
                      </a:lnTo>
                      <a:lnTo>
                        <a:pt x="104108" y="243459"/>
                      </a:lnTo>
                      <a:close/>
                      <a:moveTo>
                        <a:pt x="104108" y="217837"/>
                      </a:moveTo>
                      <a:lnTo>
                        <a:pt x="0" y="217837"/>
                      </a:lnTo>
                      <a:lnTo>
                        <a:pt x="0" y="204978"/>
                      </a:lnTo>
                      <a:lnTo>
                        <a:pt x="104108" y="204978"/>
                      </a:lnTo>
                      <a:lnTo>
                        <a:pt x="104108" y="217837"/>
                      </a:lnTo>
                      <a:close/>
                      <a:moveTo>
                        <a:pt x="104108" y="192215"/>
                      </a:moveTo>
                      <a:lnTo>
                        <a:pt x="0" y="192215"/>
                      </a:lnTo>
                      <a:lnTo>
                        <a:pt x="0" y="179356"/>
                      </a:lnTo>
                      <a:lnTo>
                        <a:pt x="104108" y="179356"/>
                      </a:lnTo>
                      <a:lnTo>
                        <a:pt x="104108" y="192215"/>
                      </a:lnTo>
                      <a:close/>
                      <a:moveTo>
                        <a:pt x="104108" y="166592"/>
                      </a:moveTo>
                      <a:lnTo>
                        <a:pt x="0" y="166592"/>
                      </a:lnTo>
                      <a:lnTo>
                        <a:pt x="0" y="153734"/>
                      </a:lnTo>
                      <a:lnTo>
                        <a:pt x="104108" y="153734"/>
                      </a:lnTo>
                      <a:lnTo>
                        <a:pt x="104108" y="166592"/>
                      </a:lnTo>
                      <a:close/>
                      <a:moveTo>
                        <a:pt x="104108" y="140970"/>
                      </a:moveTo>
                      <a:lnTo>
                        <a:pt x="0" y="140970"/>
                      </a:lnTo>
                      <a:lnTo>
                        <a:pt x="0" y="128111"/>
                      </a:lnTo>
                      <a:lnTo>
                        <a:pt x="104108" y="128111"/>
                      </a:lnTo>
                      <a:lnTo>
                        <a:pt x="104108" y="140970"/>
                      </a:lnTo>
                      <a:close/>
                      <a:moveTo>
                        <a:pt x="104108" y="115348"/>
                      </a:moveTo>
                      <a:lnTo>
                        <a:pt x="0" y="115348"/>
                      </a:lnTo>
                      <a:lnTo>
                        <a:pt x="0" y="102489"/>
                      </a:lnTo>
                      <a:lnTo>
                        <a:pt x="104108" y="102489"/>
                      </a:lnTo>
                      <a:lnTo>
                        <a:pt x="104108" y="115348"/>
                      </a:lnTo>
                      <a:close/>
                      <a:moveTo>
                        <a:pt x="104108" y="89726"/>
                      </a:moveTo>
                      <a:lnTo>
                        <a:pt x="0" y="89726"/>
                      </a:lnTo>
                      <a:lnTo>
                        <a:pt x="0" y="76867"/>
                      </a:lnTo>
                      <a:lnTo>
                        <a:pt x="104108" y="76867"/>
                      </a:lnTo>
                      <a:lnTo>
                        <a:pt x="104108" y="89726"/>
                      </a:lnTo>
                      <a:close/>
                      <a:moveTo>
                        <a:pt x="104108" y="64103"/>
                      </a:moveTo>
                      <a:lnTo>
                        <a:pt x="0" y="64103"/>
                      </a:lnTo>
                      <a:lnTo>
                        <a:pt x="0" y="51245"/>
                      </a:lnTo>
                      <a:lnTo>
                        <a:pt x="104108" y="51245"/>
                      </a:lnTo>
                      <a:lnTo>
                        <a:pt x="104108" y="64103"/>
                      </a:lnTo>
                      <a:close/>
                      <a:moveTo>
                        <a:pt x="104108" y="38481"/>
                      </a:moveTo>
                      <a:lnTo>
                        <a:pt x="0" y="38481"/>
                      </a:lnTo>
                      <a:lnTo>
                        <a:pt x="0" y="25622"/>
                      </a:lnTo>
                      <a:lnTo>
                        <a:pt x="104108" y="25622"/>
                      </a:lnTo>
                      <a:lnTo>
                        <a:pt x="104108" y="3848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3" name="Google Shape;2753;p280"/>
                <p:cNvSpPr/>
                <p:nvPr/>
              </p:nvSpPr>
              <p:spPr>
                <a:xfrm>
                  <a:off x="546822" y="-2736580"/>
                  <a:ext cx="95250" cy="523875"/>
                </a:xfrm>
                <a:custGeom>
                  <a:rect b="b" l="l" r="r" t="t"/>
                  <a:pathLst>
                    <a:path extrusionOk="0" h="523875" w="95250">
                      <a:moveTo>
                        <a:pt x="104108" y="525304"/>
                      </a:moveTo>
                      <a:lnTo>
                        <a:pt x="0" y="525304"/>
                      </a:lnTo>
                      <a:lnTo>
                        <a:pt x="0" y="512445"/>
                      </a:lnTo>
                      <a:lnTo>
                        <a:pt x="104108" y="512445"/>
                      </a:lnTo>
                      <a:lnTo>
                        <a:pt x="104108" y="525304"/>
                      </a:lnTo>
                      <a:close/>
                      <a:moveTo>
                        <a:pt x="104108" y="499682"/>
                      </a:moveTo>
                      <a:lnTo>
                        <a:pt x="0" y="499682"/>
                      </a:lnTo>
                      <a:lnTo>
                        <a:pt x="0" y="486823"/>
                      </a:lnTo>
                      <a:lnTo>
                        <a:pt x="104108" y="486823"/>
                      </a:lnTo>
                      <a:lnTo>
                        <a:pt x="104108" y="499682"/>
                      </a:lnTo>
                      <a:close/>
                      <a:moveTo>
                        <a:pt x="104108" y="474059"/>
                      </a:moveTo>
                      <a:lnTo>
                        <a:pt x="0" y="474059"/>
                      </a:lnTo>
                      <a:lnTo>
                        <a:pt x="0" y="461201"/>
                      </a:lnTo>
                      <a:lnTo>
                        <a:pt x="104108" y="461201"/>
                      </a:lnTo>
                      <a:lnTo>
                        <a:pt x="104108" y="474059"/>
                      </a:lnTo>
                      <a:close/>
                      <a:moveTo>
                        <a:pt x="104108" y="448437"/>
                      </a:moveTo>
                      <a:lnTo>
                        <a:pt x="0" y="448437"/>
                      </a:lnTo>
                      <a:lnTo>
                        <a:pt x="0" y="435578"/>
                      </a:lnTo>
                      <a:lnTo>
                        <a:pt x="104108" y="435578"/>
                      </a:lnTo>
                      <a:lnTo>
                        <a:pt x="104108" y="448437"/>
                      </a:lnTo>
                      <a:close/>
                      <a:moveTo>
                        <a:pt x="104108" y="422815"/>
                      </a:moveTo>
                      <a:lnTo>
                        <a:pt x="0" y="422815"/>
                      </a:lnTo>
                      <a:lnTo>
                        <a:pt x="0" y="409956"/>
                      </a:lnTo>
                      <a:lnTo>
                        <a:pt x="104108" y="409956"/>
                      </a:lnTo>
                      <a:lnTo>
                        <a:pt x="104108" y="422815"/>
                      </a:lnTo>
                      <a:close/>
                      <a:moveTo>
                        <a:pt x="104108" y="397193"/>
                      </a:moveTo>
                      <a:lnTo>
                        <a:pt x="0" y="397193"/>
                      </a:lnTo>
                      <a:lnTo>
                        <a:pt x="0" y="384334"/>
                      </a:lnTo>
                      <a:lnTo>
                        <a:pt x="104108" y="384334"/>
                      </a:lnTo>
                      <a:lnTo>
                        <a:pt x="104108" y="397193"/>
                      </a:lnTo>
                      <a:close/>
                      <a:moveTo>
                        <a:pt x="104108" y="371570"/>
                      </a:moveTo>
                      <a:lnTo>
                        <a:pt x="0" y="371570"/>
                      </a:lnTo>
                      <a:lnTo>
                        <a:pt x="0" y="358712"/>
                      </a:lnTo>
                      <a:lnTo>
                        <a:pt x="104108" y="358712"/>
                      </a:lnTo>
                      <a:lnTo>
                        <a:pt x="104108" y="371570"/>
                      </a:lnTo>
                      <a:close/>
                      <a:moveTo>
                        <a:pt x="104108" y="345948"/>
                      </a:moveTo>
                      <a:lnTo>
                        <a:pt x="0" y="345948"/>
                      </a:lnTo>
                      <a:lnTo>
                        <a:pt x="0" y="333089"/>
                      </a:lnTo>
                      <a:lnTo>
                        <a:pt x="104108" y="333089"/>
                      </a:lnTo>
                      <a:lnTo>
                        <a:pt x="104108" y="345948"/>
                      </a:lnTo>
                      <a:close/>
                      <a:moveTo>
                        <a:pt x="104108" y="320326"/>
                      </a:moveTo>
                      <a:lnTo>
                        <a:pt x="0" y="320326"/>
                      </a:lnTo>
                      <a:lnTo>
                        <a:pt x="0" y="307467"/>
                      </a:lnTo>
                      <a:lnTo>
                        <a:pt x="104108" y="307467"/>
                      </a:lnTo>
                      <a:lnTo>
                        <a:pt x="104108" y="320326"/>
                      </a:lnTo>
                      <a:close/>
                      <a:moveTo>
                        <a:pt x="104108" y="294704"/>
                      </a:moveTo>
                      <a:lnTo>
                        <a:pt x="0" y="294704"/>
                      </a:lnTo>
                      <a:lnTo>
                        <a:pt x="0" y="281845"/>
                      </a:lnTo>
                      <a:lnTo>
                        <a:pt x="104108" y="281845"/>
                      </a:lnTo>
                      <a:lnTo>
                        <a:pt x="104108" y="294704"/>
                      </a:lnTo>
                      <a:close/>
                      <a:moveTo>
                        <a:pt x="104108" y="269081"/>
                      </a:moveTo>
                      <a:lnTo>
                        <a:pt x="0" y="269081"/>
                      </a:lnTo>
                      <a:lnTo>
                        <a:pt x="0" y="256223"/>
                      </a:lnTo>
                      <a:lnTo>
                        <a:pt x="104108" y="256223"/>
                      </a:lnTo>
                      <a:lnTo>
                        <a:pt x="104108" y="269081"/>
                      </a:lnTo>
                      <a:close/>
                      <a:moveTo>
                        <a:pt x="104108" y="243459"/>
                      </a:moveTo>
                      <a:lnTo>
                        <a:pt x="0" y="243459"/>
                      </a:lnTo>
                      <a:lnTo>
                        <a:pt x="0" y="230600"/>
                      </a:lnTo>
                      <a:lnTo>
                        <a:pt x="104108" y="230600"/>
                      </a:lnTo>
                      <a:lnTo>
                        <a:pt x="104108" y="243459"/>
                      </a:lnTo>
                      <a:close/>
                      <a:moveTo>
                        <a:pt x="104108" y="217837"/>
                      </a:moveTo>
                      <a:lnTo>
                        <a:pt x="0" y="217837"/>
                      </a:lnTo>
                      <a:lnTo>
                        <a:pt x="0" y="204978"/>
                      </a:lnTo>
                      <a:lnTo>
                        <a:pt x="104108" y="204978"/>
                      </a:lnTo>
                      <a:lnTo>
                        <a:pt x="104108" y="217837"/>
                      </a:lnTo>
                      <a:close/>
                      <a:moveTo>
                        <a:pt x="104108" y="192215"/>
                      </a:moveTo>
                      <a:lnTo>
                        <a:pt x="0" y="192215"/>
                      </a:lnTo>
                      <a:lnTo>
                        <a:pt x="0" y="179356"/>
                      </a:lnTo>
                      <a:lnTo>
                        <a:pt x="104108" y="179356"/>
                      </a:lnTo>
                      <a:lnTo>
                        <a:pt x="104108" y="192215"/>
                      </a:lnTo>
                      <a:close/>
                      <a:moveTo>
                        <a:pt x="104108" y="166592"/>
                      </a:moveTo>
                      <a:lnTo>
                        <a:pt x="0" y="166592"/>
                      </a:lnTo>
                      <a:lnTo>
                        <a:pt x="0" y="153734"/>
                      </a:lnTo>
                      <a:lnTo>
                        <a:pt x="104108" y="153734"/>
                      </a:lnTo>
                      <a:lnTo>
                        <a:pt x="104108" y="166592"/>
                      </a:lnTo>
                      <a:close/>
                      <a:moveTo>
                        <a:pt x="104108" y="140970"/>
                      </a:moveTo>
                      <a:lnTo>
                        <a:pt x="0" y="140970"/>
                      </a:lnTo>
                      <a:lnTo>
                        <a:pt x="0" y="128111"/>
                      </a:lnTo>
                      <a:lnTo>
                        <a:pt x="104108" y="128111"/>
                      </a:lnTo>
                      <a:lnTo>
                        <a:pt x="104108" y="140970"/>
                      </a:lnTo>
                      <a:close/>
                      <a:moveTo>
                        <a:pt x="104108" y="115348"/>
                      </a:moveTo>
                      <a:lnTo>
                        <a:pt x="0" y="115348"/>
                      </a:lnTo>
                      <a:lnTo>
                        <a:pt x="0" y="102489"/>
                      </a:lnTo>
                      <a:lnTo>
                        <a:pt x="104108" y="102489"/>
                      </a:lnTo>
                      <a:lnTo>
                        <a:pt x="104108" y="115348"/>
                      </a:lnTo>
                      <a:close/>
                      <a:moveTo>
                        <a:pt x="104108" y="89726"/>
                      </a:moveTo>
                      <a:lnTo>
                        <a:pt x="0" y="89726"/>
                      </a:lnTo>
                      <a:lnTo>
                        <a:pt x="0" y="76867"/>
                      </a:lnTo>
                      <a:lnTo>
                        <a:pt x="104108" y="76867"/>
                      </a:lnTo>
                      <a:lnTo>
                        <a:pt x="104108" y="89726"/>
                      </a:lnTo>
                      <a:close/>
                      <a:moveTo>
                        <a:pt x="104108" y="64103"/>
                      </a:moveTo>
                      <a:lnTo>
                        <a:pt x="0" y="64103"/>
                      </a:lnTo>
                      <a:lnTo>
                        <a:pt x="0" y="51245"/>
                      </a:lnTo>
                      <a:lnTo>
                        <a:pt x="104108" y="51245"/>
                      </a:lnTo>
                      <a:lnTo>
                        <a:pt x="104108" y="64103"/>
                      </a:lnTo>
                      <a:close/>
                      <a:moveTo>
                        <a:pt x="104108" y="38481"/>
                      </a:moveTo>
                      <a:lnTo>
                        <a:pt x="0" y="38481"/>
                      </a:lnTo>
                      <a:lnTo>
                        <a:pt x="0" y="25622"/>
                      </a:lnTo>
                      <a:lnTo>
                        <a:pt x="104108" y="25622"/>
                      </a:lnTo>
                      <a:lnTo>
                        <a:pt x="104108" y="3848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54" name="Google Shape;2754;p280"/>
              <p:cNvGrpSpPr/>
              <p:nvPr/>
            </p:nvGrpSpPr>
            <p:grpSpPr>
              <a:xfrm>
                <a:off x="766183" y="-2869930"/>
                <a:ext cx="95250" cy="657225"/>
                <a:chOff x="766183" y="-2869930"/>
                <a:chExt cx="95250" cy="657225"/>
              </a:xfrm>
            </p:grpSpPr>
            <p:sp>
              <p:nvSpPr>
                <p:cNvPr id="2755" name="Google Shape;2755;p280"/>
                <p:cNvSpPr/>
                <p:nvPr/>
              </p:nvSpPr>
              <p:spPr>
                <a:xfrm>
                  <a:off x="766183" y="-2869930"/>
                  <a:ext cx="95250" cy="657225"/>
                </a:xfrm>
                <a:custGeom>
                  <a:rect b="b" l="l" r="r" t="t"/>
                  <a:pathLst>
                    <a:path extrusionOk="0" h="657225" w="95250">
                      <a:moveTo>
                        <a:pt x="104108" y="658273"/>
                      </a:moveTo>
                      <a:lnTo>
                        <a:pt x="0" y="658273"/>
                      </a:lnTo>
                      <a:lnTo>
                        <a:pt x="0" y="645319"/>
                      </a:lnTo>
                      <a:lnTo>
                        <a:pt x="104108" y="645319"/>
                      </a:lnTo>
                      <a:lnTo>
                        <a:pt x="104108" y="658273"/>
                      </a:lnTo>
                      <a:close/>
                      <a:moveTo>
                        <a:pt x="104108" y="632460"/>
                      </a:moveTo>
                      <a:lnTo>
                        <a:pt x="0" y="632460"/>
                      </a:lnTo>
                      <a:lnTo>
                        <a:pt x="0" y="619506"/>
                      </a:lnTo>
                      <a:lnTo>
                        <a:pt x="104108" y="619506"/>
                      </a:lnTo>
                      <a:lnTo>
                        <a:pt x="104108" y="632460"/>
                      </a:lnTo>
                      <a:close/>
                      <a:moveTo>
                        <a:pt x="104108" y="606647"/>
                      </a:moveTo>
                      <a:lnTo>
                        <a:pt x="0" y="606647"/>
                      </a:lnTo>
                      <a:lnTo>
                        <a:pt x="0" y="593693"/>
                      </a:lnTo>
                      <a:lnTo>
                        <a:pt x="104108" y="593693"/>
                      </a:lnTo>
                      <a:lnTo>
                        <a:pt x="104108" y="606647"/>
                      </a:lnTo>
                      <a:close/>
                      <a:moveTo>
                        <a:pt x="104108" y="580835"/>
                      </a:moveTo>
                      <a:lnTo>
                        <a:pt x="0" y="580835"/>
                      </a:lnTo>
                      <a:lnTo>
                        <a:pt x="0" y="567881"/>
                      </a:lnTo>
                      <a:lnTo>
                        <a:pt x="104108" y="567881"/>
                      </a:lnTo>
                      <a:lnTo>
                        <a:pt x="104108" y="580835"/>
                      </a:lnTo>
                      <a:close/>
                      <a:moveTo>
                        <a:pt x="104108" y="555022"/>
                      </a:moveTo>
                      <a:lnTo>
                        <a:pt x="0" y="555022"/>
                      </a:lnTo>
                      <a:lnTo>
                        <a:pt x="0" y="542068"/>
                      </a:lnTo>
                      <a:lnTo>
                        <a:pt x="104108" y="542068"/>
                      </a:lnTo>
                      <a:lnTo>
                        <a:pt x="104108" y="555022"/>
                      </a:lnTo>
                      <a:close/>
                      <a:moveTo>
                        <a:pt x="104108" y="529209"/>
                      </a:moveTo>
                      <a:lnTo>
                        <a:pt x="0" y="529209"/>
                      </a:lnTo>
                      <a:lnTo>
                        <a:pt x="0" y="516255"/>
                      </a:lnTo>
                      <a:lnTo>
                        <a:pt x="104108" y="516255"/>
                      </a:lnTo>
                      <a:lnTo>
                        <a:pt x="104108" y="529209"/>
                      </a:lnTo>
                      <a:close/>
                      <a:moveTo>
                        <a:pt x="104108" y="503396"/>
                      </a:moveTo>
                      <a:lnTo>
                        <a:pt x="0" y="503396"/>
                      </a:lnTo>
                      <a:lnTo>
                        <a:pt x="0" y="490442"/>
                      </a:lnTo>
                      <a:lnTo>
                        <a:pt x="104108" y="490442"/>
                      </a:lnTo>
                      <a:lnTo>
                        <a:pt x="104108" y="503396"/>
                      </a:lnTo>
                      <a:close/>
                      <a:moveTo>
                        <a:pt x="104108" y="477584"/>
                      </a:moveTo>
                      <a:lnTo>
                        <a:pt x="0" y="477584"/>
                      </a:lnTo>
                      <a:lnTo>
                        <a:pt x="0" y="464630"/>
                      </a:lnTo>
                      <a:lnTo>
                        <a:pt x="104108" y="464630"/>
                      </a:lnTo>
                      <a:lnTo>
                        <a:pt x="104108" y="477584"/>
                      </a:lnTo>
                      <a:close/>
                      <a:moveTo>
                        <a:pt x="104108" y="451771"/>
                      </a:moveTo>
                      <a:lnTo>
                        <a:pt x="0" y="451771"/>
                      </a:lnTo>
                      <a:lnTo>
                        <a:pt x="0" y="438817"/>
                      </a:lnTo>
                      <a:lnTo>
                        <a:pt x="104108" y="438817"/>
                      </a:lnTo>
                      <a:lnTo>
                        <a:pt x="104108" y="451771"/>
                      </a:lnTo>
                      <a:close/>
                      <a:moveTo>
                        <a:pt x="104108" y="425958"/>
                      </a:moveTo>
                      <a:lnTo>
                        <a:pt x="0" y="425958"/>
                      </a:lnTo>
                      <a:lnTo>
                        <a:pt x="0" y="413004"/>
                      </a:lnTo>
                      <a:lnTo>
                        <a:pt x="104108" y="413004"/>
                      </a:lnTo>
                      <a:lnTo>
                        <a:pt x="104108" y="425958"/>
                      </a:lnTo>
                      <a:close/>
                      <a:moveTo>
                        <a:pt x="104108" y="400145"/>
                      </a:moveTo>
                      <a:lnTo>
                        <a:pt x="0" y="400145"/>
                      </a:lnTo>
                      <a:lnTo>
                        <a:pt x="0" y="387191"/>
                      </a:lnTo>
                      <a:lnTo>
                        <a:pt x="104108" y="387191"/>
                      </a:lnTo>
                      <a:lnTo>
                        <a:pt x="104108" y="400145"/>
                      </a:lnTo>
                      <a:close/>
                      <a:moveTo>
                        <a:pt x="104108" y="374333"/>
                      </a:moveTo>
                      <a:lnTo>
                        <a:pt x="0" y="374333"/>
                      </a:lnTo>
                      <a:lnTo>
                        <a:pt x="0" y="361379"/>
                      </a:lnTo>
                      <a:lnTo>
                        <a:pt x="104108" y="361379"/>
                      </a:lnTo>
                      <a:lnTo>
                        <a:pt x="104108" y="374333"/>
                      </a:lnTo>
                      <a:close/>
                      <a:moveTo>
                        <a:pt x="104108" y="348520"/>
                      </a:moveTo>
                      <a:lnTo>
                        <a:pt x="0" y="348520"/>
                      </a:lnTo>
                      <a:lnTo>
                        <a:pt x="0" y="335566"/>
                      </a:lnTo>
                      <a:lnTo>
                        <a:pt x="104108" y="335566"/>
                      </a:lnTo>
                      <a:lnTo>
                        <a:pt x="104108" y="348520"/>
                      </a:lnTo>
                      <a:close/>
                      <a:moveTo>
                        <a:pt x="104108" y="322707"/>
                      </a:moveTo>
                      <a:lnTo>
                        <a:pt x="0" y="322707"/>
                      </a:lnTo>
                      <a:lnTo>
                        <a:pt x="0" y="309753"/>
                      </a:lnTo>
                      <a:lnTo>
                        <a:pt x="104108" y="309753"/>
                      </a:lnTo>
                      <a:lnTo>
                        <a:pt x="104108" y="322707"/>
                      </a:lnTo>
                      <a:close/>
                      <a:moveTo>
                        <a:pt x="104108" y="296894"/>
                      </a:moveTo>
                      <a:lnTo>
                        <a:pt x="0" y="296894"/>
                      </a:lnTo>
                      <a:lnTo>
                        <a:pt x="0" y="283940"/>
                      </a:lnTo>
                      <a:lnTo>
                        <a:pt x="104108" y="283940"/>
                      </a:lnTo>
                      <a:lnTo>
                        <a:pt x="104108" y="296894"/>
                      </a:lnTo>
                      <a:close/>
                      <a:moveTo>
                        <a:pt x="104108" y="271082"/>
                      </a:moveTo>
                      <a:lnTo>
                        <a:pt x="0" y="271082"/>
                      </a:lnTo>
                      <a:lnTo>
                        <a:pt x="0" y="258128"/>
                      </a:lnTo>
                      <a:lnTo>
                        <a:pt x="104108" y="258128"/>
                      </a:lnTo>
                      <a:lnTo>
                        <a:pt x="104108" y="271082"/>
                      </a:lnTo>
                      <a:close/>
                      <a:moveTo>
                        <a:pt x="104108" y="245269"/>
                      </a:moveTo>
                      <a:lnTo>
                        <a:pt x="0" y="245269"/>
                      </a:lnTo>
                      <a:lnTo>
                        <a:pt x="0" y="232315"/>
                      </a:lnTo>
                      <a:lnTo>
                        <a:pt x="104108" y="232315"/>
                      </a:lnTo>
                      <a:lnTo>
                        <a:pt x="104108" y="245269"/>
                      </a:lnTo>
                      <a:close/>
                      <a:moveTo>
                        <a:pt x="104108" y="219456"/>
                      </a:moveTo>
                      <a:lnTo>
                        <a:pt x="0" y="219456"/>
                      </a:lnTo>
                      <a:lnTo>
                        <a:pt x="0" y="206502"/>
                      </a:lnTo>
                      <a:lnTo>
                        <a:pt x="104108" y="206502"/>
                      </a:lnTo>
                      <a:lnTo>
                        <a:pt x="104108" y="219456"/>
                      </a:lnTo>
                      <a:close/>
                      <a:moveTo>
                        <a:pt x="104108" y="193643"/>
                      </a:moveTo>
                      <a:lnTo>
                        <a:pt x="0" y="193643"/>
                      </a:lnTo>
                      <a:lnTo>
                        <a:pt x="0" y="180689"/>
                      </a:lnTo>
                      <a:lnTo>
                        <a:pt x="104108" y="180689"/>
                      </a:lnTo>
                      <a:lnTo>
                        <a:pt x="104108" y="193643"/>
                      </a:lnTo>
                      <a:close/>
                      <a:moveTo>
                        <a:pt x="104108" y="167831"/>
                      </a:moveTo>
                      <a:lnTo>
                        <a:pt x="0" y="167831"/>
                      </a:lnTo>
                      <a:lnTo>
                        <a:pt x="0" y="154877"/>
                      </a:lnTo>
                      <a:lnTo>
                        <a:pt x="104108" y="154877"/>
                      </a:lnTo>
                      <a:lnTo>
                        <a:pt x="104108" y="167831"/>
                      </a:lnTo>
                      <a:close/>
                      <a:moveTo>
                        <a:pt x="104108" y="142018"/>
                      </a:moveTo>
                      <a:lnTo>
                        <a:pt x="0" y="142018"/>
                      </a:lnTo>
                      <a:lnTo>
                        <a:pt x="0" y="129064"/>
                      </a:lnTo>
                      <a:lnTo>
                        <a:pt x="104108" y="129064"/>
                      </a:lnTo>
                      <a:lnTo>
                        <a:pt x="104108" y="142018"/>
                      </a:lnTo>
                      <a:close/>
                      <a:moveTo>
                        <a:pt x="104108" y="116205"/>
                      </a:moveTo>
                      <a:lnTo>
                        <a:pt x="0" y="116205"/>
                      </a:lnTo>
                      <a:lnTo>
                        <a:pt x="0" y="103251"/>
                      </a:lnTo>
                      <a:lnTo>
                        <a:pt x="104108" y="103251"/>
                      </a:lnTo>
                      <a:lnTo>
                        <a:pt x="104108" y="116205"/>
                      </a:lnTo>
                      <a:close/>
                      <a:moveTo>
                        <a:pt x="104108" y="90392"/>
                      </a:moveTo>
                      <a:lnTo>
                        <a:pt x="0" y="90392"/>
                      </a:lnTo>
                      <a:lnTo>
                        <a:pt x="0" y="77438"/>
                      </a:lnTo>
                      <a:lnTo>
                        <a:pt x="104108" y="77438"/>
                      </a:lnTo>
                      <a:lnTo>
                        <a:pt x="104108" y="90392"/>
                      </a:lnTo>
                      <a:close/>
                      <a:moveTo>
                        <a:pt x="104108" y="64580"/>
                      </a:moveTo>
                      <a:lnTo>
                        <a:pt x="0" y="64580"/>
                      </a:lnTo>
                      <a:lnTo>
                        <a:pt x="0" y="51626"/>
                      </a:lnTo>
                      <a:lnTo>
                        <a:pt x="104108" y="51626"/>
                      </a:lnTo>
                      <a:lnTo>
                        <a:pt x="104108" y="64580"/>
                      </a:lnTo>
                      <a:close/>
                      <a:moveTo>
                        <a:pt x="104108" y="38767"/>
                      </a:moveTo>
                      <a:lnTo>
                        <a:pt x="0" y="38767"/>
                      </a:lnTo>
                      <a:lnTo>
                        <a:pt x="0" y="25813"/>
                      </a:lnTo>
                      <a:lnTo>
                        <a:pt x="104108" y="25813"/>
                      </a:lnTo>
                      <a:lnTo>
                        <a:pt x="104108" y="38767"/>
                      </a:lnTo>
                      <a:close/>
                      <a:moveTo>
                        <a:pt x="104108" y="12954"/>
                      </a:moveTo>
                      <a:lnTo>
                        <a:pt x="0" y="12954"/>
                      </a:lnTo>
                      <a:lnTo>
                        <a:pt x="0" y="0"/>
                      </a:lnTo>
                      <a:lnTo>
                        <a:pt x="104108" y="0"/>
                      </a:lnTo>
                      <a:lnTo>
                        <a:pt x="104108" y="12954"/>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6" name="Google Shape;2756;p280"/>
                <p:cNvSpPr/>
                <p:nvPr/>
              </p:nvSpPr>
              <p:spPr>
                <a:xfrm>
                  <a:off x="766183" y="-2869930"/>
                  <a:ext cx="95250" cy="657225"/>
                </a:xfrm>
                <a:custGeom>
                  <a:rect b="b" l="l" r="r" t="t"/>
                  <a:pathLst>
                    <a:path extrusionOk="0" h="657225" w="95250">
                      <a:moveTo>
                        <a:pt x="104108" y="658273"/>
                      </a:moveTo>
                      <a:lnTo>
                        <a:pt x="0" y="658273"/>
                      </a:lnTo>
                      <a:lnTo>
                        <a:pt x="0" y="645319"/>
                      </a:lnTo>
                      <a:lnTo>
                        <a:pt x="104108" y="645319"/>
                      </a:lnTo>
                      <a:lnTo>
                        <a:pt x="104108" y="658273"/>
                      </a:lnTo>
                      <a:close/>
                      <a:moveTo>
                        <a:pt x="104108" y="632460"/>
                      </a:moveTo>
                      <a:lnTo>
                        <a:pt x="0" y="632460"/>
                      </a:lnTo>
                      <a:lnTo>
                        <a:pt x="0" y="619506"/>
                      </a:lnTo>
                      <a:lnTo>
                        <a:pt x="104108" y="619506"/>
                      </a:lnTo>
                      <a:lnTo>
                        <a:pt x="104108" y="632460"/>
                      </a:lnTo>
                      <a:close/>
                      <a:moveTo>
                        <a:pt x="104108" y="606647"/>
                      </a:moveTo>
                      <a:lnTo>
                        <a:pt x="0" y="606647"/>
                      </a:lnTo>
                      <a:lnTo>
                        <a:pt x="0" y="593693"/>
                      </a:lnTo>
                      <a:lnTo>
                        <a:pt x="104108" y="593693"/>
                      </a:lnTo>
                      <a:lnTo>
                        <a:pt x="104108" y="606647"/>
                      </a:lnTo>
                      <a:close/>
                      <a:moveTo>
                        <a:pt x="104108" y="580835"/>
                      </a:moveTo>
                      <a:lnTo>
                        <a:pt x="0" y="580835"/>
                      </a:lnTo>
                      <a:lnTo>
                        <a:pt x="0" y="567881"/>
                      </a:lnTo>
                      <a:lnTo>
                        <a:pt x="104108" y="567881"/>
                      </a:lnTo>
                      <a:lnTo>
                        <a:pt x="104108" y="580835"/>
                      </a:lnTo>
                      <a:close/>
                      <a:moveTo>
                        <a:pt x="104108" y="555022"/>
                      </a:moveTo>
                      <a:lnTo>
                        <a:pt x="0" y="555022"/>
                      </a:lnTo>
                      <a:lnTo>
                        <a:pt x="0" y="542068"/>
                      </a:lnTo>
                      <a:lnTo>
                        <a:pt x="104108" y="542068"/>
                      </a:lnTo>
                      <a:lnTo>
                        <a:pt x="104108" y="555022"/>
                      </a:lnTo>
                      <a:close/>
                      <a:moveTo>
                        <a:pt x="104108" y="529209"/>
                      </a:moveTo>
                      <a:lnTo>
                        <a:pt x="0" y="529209"/>
                      </a:lnTo>
                      <a:lnTo>
                        <a:pt x="0" y="516255"/>
                      </a:lnTo>
                      <a:lnTo>
                        <a:pt x="104108" y="516255"/>
                      </a:lnTo>
                      <a:lnTo>
                        <a:pt x="104108" y="529209"/>
                      </a:lnTo>
                      <a:close/>
                      <a:moveTo>
                        <a:pt x="104108" y="503396"/>
                      </a:moveTo>
                      <a:lnTo>
                        <a:pt x="0" y="503396"/>
                      </a:lnTo>
                      <a:lnTo>
                        <a:pt x="0" y="490442"/>
                      </a:lnTo>
                      <a:lnTo>
                        <a:pt x="104108" y="490442"/>
                      </a:lnTo>
                      <a:lnTo>
                        <a:pt x="104108" y="503396"/>
                      </a:lnTo>
                      <a:close/>
                      <a:moveTo>
                        <a:pt x="104108" y="477584"/>
                      </a:moveTo>
                      <a:lnTo>
                        <a:pt x="0" y="477584"/>
                      </a:lnTo>
                      <a:lnTo>
                        <a:pt x="0" y="464630"/>
                      </a:lnTo>
                      <a:lnTo>
                        <a:pt x="104108" y="464630"/>
                      </a:lnTo>
                      <a:lnTo>
                        <a:pt x="104108" y="477584"/>
                      </a:lnTo>
                      <a:close/>
                      <a:moveTo>
                        <a:pt x="104108" y="451771"/>
                      </a:moveTo>
                      <a:lnTo>
                        <a:pt x="0" y="451771"/>
                      </a:lnTo>
                      <a:lnTo>
                        <a:pt x="0" y="438817"/>
                      </a:lnTo>
                      <a:lnTo>
                        <a:pt x="104108" y="438817"/>
                      </a:lnTo>
                      <a:lnTo>
                        <a:pt x="104108" y="451771"/>
                      </a:lnTo>
                      <a:close/>
                      <a:moveTo>
                        <a:pt x="104108" y="425958"/>
                      </a:moveTo>
                      <a:lnTo>
                        <a:pt x="0" y="425958"/>
                      </a:lnTo>
                      <a:lnTo>
                        <a:pt x="0" y="413004"/>
                      </a:lnTo>
                      <a:lnTo>
                        <a:pt x="104108" y="413004"/>
                      </a:lnTo>
                      <a:lnTo>
                        <a:pt x="104108" y="425958"/>
                      </a:lnTo>
                      <a:close/>
                      <a:moveTo>
                        <a:pt x="104108" y="400145"/>
                      </a:moveTo>
                      <a:lnTo>
                        <a:pt x="0" y="400145"/>
                      </a:lnTo>
                      <a:lnTo>
                        <a:pt x="0" y="387191"/>
                      </a:lnTo>
                      <a:lnTo>
                        <a:pt x="104108" y="387191"/>
                      </a:lnTo>
                      <a:lnTo>
                        <a:pt x="104108" y="400145"/>
                      </a:lnTo>
                      <a:close/>
                      <a:moveTo>
                        <a:pt x="104108" y="374333"/>
                      </a:moveTo>
                      <a:lnTo>
                        <a:pt x="0" y="374333"/>
                      </a:lnTo>
                      <a:lnTo>
                        <a:pt x="0" y="361379"/>
                      </a:lnTo>
                      <a:lnTo>
                        <a:pt x="104108" y="361379"/>
                      </a:lnTo>
                      <a:lnTo>
                        <a:pt x="104108" y="374333"/>
                      </a:lnTo>
                      <a:close/>
                      <a:moveTo>
                        <a:pt x="104108" y="348520"/>
                      </a:moveTo>
                      <a:lnTo>
                        <a:pt x="0" y="348520"/>
                      </a:lnTo>
                      <a:lnTo>
                        <a:pt x="0" y="335566"/>
                      </a:lnTo>
                      <a:lnTo>
                        <a:pt x="104108" y="335566"/>
                      </a:lnTo>
                      <a:lnTo>
                        <a:pt x="104108" y="348520"/>
                      </a:lnTo>
                      <a:close/>
                      <a:moveTo>
                        <a:pt x="104108" y="322707"/>
                      </a:moveTo>
                      <a:lnTo>
                        <a:pt x="0" y="322707"/>
                      </a:lnTo>
                      <a:lnTo>
                        <a:pt x="0" y="309753"/>
                      </a:lnTo>
                      <a:lnTo>
                        <a:pt x="104108" y="309753"/>
                      </a:lnTo>
                      <a:lnTo>
                        <a:pt x="104108" y="322707"/>
                      </a:lnTo>
                      <a:close/>
                      <a:moveTo>
                        <a:pt x="104108" y="296894"/>
                      </a:moveTo>
                      <a:lnTo>
                        <a:pt x="0" y="296894"/>
                      </a:lnTo>
                      <a:lnTo>
                        <a:pt x="0" y="283940"/>
                      </a:lnTo>
                      <a:lnTo>
                        <a:pt x="104108" y="283940"/>
                      </a:lnTo>
                      <a:lnTo>
                        <a:pt x="104108" y="296894"/>
                      </a:lnTo>
                      <a:close/>
                      <a:moveTo>
                        <a:pt x="104108" y="271082"/>
                      </a:moveTo>
                      <a:lnTo>
                        <a:pt x="0" y="271082"/>
                      </a:lnTo>
                      <a:lnTo>
                        <a:pt x="0" y="258128"/>
                      </a:lnTo>
                      <a:lnTo>
                        <a:pt x="104108" y="258128"/>
                      </a:lnTo>
                      <a:lnTo>
                        <a:pt x="104108" y="271082"/>
                      </a:lnTo>
                      <a:close/>
                      <a:moveTo>
                        <a:pt x="104108" y="245269"/>
                      </a:moveTo>
                      <a:lnTo>
                        <a:pt x="0" y="245269"/>
                      </a:lnTo>
                      <a:lnTo>
                        <a:pt x="0" y="232315"/>
                      </a:lnTo>
                      <a:lnTo>
                        <a:pt x="104108" y="232315"/>
                      </a:lnTo>
                      <a:lnTo>
                        <a:pt x="104108" y="245269"/>
                      </a:lnTo>
                      <a:close/>
                      <a:moveTo>
                        <a:pt x="104108" y="219456"/>
                      </a:moveTo>
                      <a:lnTo>
                        <a:pt x="0" y="219456"/>
                      </a:lnTo>
                      <a:lnTo>
                        <a:pt x="0" y="206502"/>
                      </a:lnTo>
                      <a:lnTo>
                        <a:pt x="104108" y="206502"/>
                      </a:lnTo>
                      <a:lnTo>
                        <a:pt x="104108" y="219456"/>
                      </a:lnTo>
                      <a:close/>
                      <a:moveTo>
                        <a:pt x="104108" y="193643"/>
                      </a:moveTo>
                      <a:lnTo>
                        <a:pt x="0" y="193643"/>
                      </a:lnTo>
                      <a:lnTo>
                        <a:pt x="0" y="180689"/>
                      </a:lnTo>
                      <a:lnTo>
                        <a:pt x="104108" y="180689"/>
                      </a:lnTo>
                      <a:lnTo>
                        <a:pt x="104108" y="193643"/>
                      </a:lnTo>
                      <a:close/>
                      <a:moveTo>
                        <a:pt x="104108" y="167831"/>
                      </a:moveTo>
                      <a:lnTo>
                        <a:pt x="0" y="167831"/>
                      </a:lnTo>
                      <a:lnTo>
                        <a:pt x="0" y="154877"/>
                      </a:lnTo>
                      <a:lnTo>
                        <a:pt x="104108" y="154877"/>
                      </a:lnTo>
                      <a:lnTo>
                        <a:pt x="104108" y="167831"/>
                      </a:lnTo>
                      <a:close/>
                      <a:moveTo>
                        <a:pt x="104108" y="142018"/>
                      </a:moveTo>
                      <a:lnTo>
                        <a:pt x="0" y="142018"/>
                      </a:lnTo>
                      <a:lnTo>
                        <a:pt x="0" y="129064"/>
                      </a:lnTo>
                      <a:lnTo>
                        <a:pt x="104108" y="129064"/>
                      </a:lnTo>
                      <a:lnTo>
                        <a:pt x="104108" y="142018"/>
                      </a:lnTo>
                      <a:close/>
                      <a:moveTo>
                        <a:pt x="104108" y="116205"/>
                      </a:moveTo>
                      <a:lnTo>
                        <a:pt x="0" y="116205"/>
                      </a:lnTo>
                      <a:lnTo>
                        <a:pt x="0" y="103251"/>
                      </a:lnTo>
                      <a:lnTo>
                        <a:pt x="104108" y="103251"/>
                      </a:lnTo>
                      <a:lnTo>
                        <a:pt x="104108" y="116205"/>
                      </a:lnTo>
                      <a:close/>
                      <a:moveTo>
                        <a:pt x="104108" y="90392"/>
                      </a:moveTo>
                      <a:lnTo>
                        <a:pt x="0" y="90392"/>
                      </a:lnTo>
                      <a:lnTo>
                        <a:pt x="0" y="77438"/>
                      </a:lnTo>
                      <a:lnTo>
                        <a:pt x="104108" y="77438"/>
                      </a:lnTo>
                      <a:lnTo>
                        <a:pt x="104108" y="90392"/>
                      </a:lnTo>
                      <a:close/>
                      <a:moveTo>
                        <a:pt x="104108" y="64580"/>
                      </a:moveTo>
                      <a:lnTo>
                        <a:pt x="0" y="64580"/>
                      </a:lnTo>
                      <a:lnTo>
                        <a:pt x="0" y="51626"/>
                      </a:lnTo>
                      <a:lnTo>
                        <a:pt x="104108" y="51626"/>
                      </a:lnTo>
                      <a:lnTo>
                        <a:pt x="104108" y="64580"/>
                      </a:lnTo>
                      <a:close/>
                      <a:moveTo>
                        <a:pt x="104108" y="38767"/>
                      </a:moveTo>
                      <a:lnTo>
                        <a:pt x="0" y="38767"/>
                      </a:lnTo>
                      <a:lnTo>
                        <a:pt x="0" y="25813"/>
                      </a:lnTo>
                      <a:lnTo>
                        <a:pt x="104108" y="25813"/>
                      </a:lnTo>
                      <a:lnTo>
                        <a:pt x="104108" y="38767"/>
                      </a:lnTo>
                      <a:close/>
                      <a:moveTo>
                        <a:pt x="104108" y="12954"/>
                      </a:moveTo>
                      <a:lnTo>
                        <a:pt x="0" y="12954"/>
                      </a:lnTo>
                      <a:lnTo>
                        <a:pt x="0" y="0"/>
                      </a:lnTo>
                      <a:lnTo>
                        <a:pt x="104108" y="0"/>
                      </a:lnTo>
                      <a:lnTo>
                        <a:pt x="104108" y="12954"/>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57" name="Google Shape;2757;p280"/>
              <p:cNvGrpSpPr/>
              <p:nvPr/>
            </p:nvGrpSpPr>
            <p:grpSpPr>
              <a:xfrm>
                <a:off x="985543" y="-3050905"/>
                <a:ext cx="95250" cy="838581"/>
                <a:chOff x="985543" y="-3050905"/>
                <a:chExt cx="95250" cy="838581"/>
              </a:xfrm>
            </p:grpSpPr>
            <p:sp>
              <p:nvSpPr>
                <p:cNvPr id="2758" name="Google Shape;2758;p280"/>
                <p:cNvSpPr/>
                <p:nvPr/>
              </p:nvSpPr>
              <p:spPr>
                <a:xfrm>
                  <a:off x="985543" y="-3050524"/>
                  <a:ext cx="95250" cy="838200"/>
                </a:xfrm>
                <a:custGeom>
                  <a:rect b="b" l="l" r="r" t="t"/>
                  <a:pathLst>
                    <a:path extrusionOk="0" h="838200" w="95250">
                      <a:moveTo>
                        <a:pt x="104108" y="838867"/>
                      </a:moveTo>
                      <a:lnTo>
                        <a:pt x="0" y="838867"/>
                      </a:lnTo>
                      <a:lnTo>
                        <a:pt x="0" y="826008"/>
                      </a:lnTo>
                      <a:lnTo>
                        <a:pt x="104108" y="826008"/>
                      </a:lnTo>
                      <a:lnTo>
                        <a:pt x="104108" y="838867"/>
                      </a:lnTo>
                      <a:close/>
                      <a:moveTo>
                        <a:pt x="104108" y="813054"/>
                      </a:moveTo>
                      <a:lnTo>
                        <a:pt x="0" y="813054"/>
                      </a:lnTo>
                      <a:lnTo>
                        <a:pt x="0" y="800195"/>
                      </a:lnTo>
                      <a:lnTo>
                        <a:pt x="104108" y="800195"/>
                      </a:lnTo>
                      <a:lnTo>
                        <a:pt x="104108" y="813054"/>
                      </a:lnTo>
                      <a:close/>
                      <a:moveTo>
                        <a:pt x="104108" y="787241"/>
                      </a:moveTo>
                      <a:lnTo>
                        <a:pt x="0" y="787241"/>
                      </a:lnTo>
                      <a:lnTo>
                        <a:pt x="0" y="774383"/>
                      </a:lnTo>
                      <a:lnTo>
                        <a:pt x="104108" y="774383"/>
                      </a:lnTo>
                      <a:lnTo>
                        <a:pt x="104108" y="787241"/>
                      </a:lnTo>
                      <a:close/>
                      <a:moveTo>
                        <a:pt x="104108" y="761429"/>
                      </a:moveTo>
                      <a:lnTo>
                        <a:pt x="0" y="761429"/>
                      </a:lnTo>
                      <a:lnTo>
                        <a:pt x="0" y="748570"/>
                      </a:lnTo>
                      <a:lnTo>
                        <a:pt x="104108" y="748570"/>
                      </a:lnTo>
                      <a:lnTo>
                        <a:pt x="104108" y="761429"/>
                      </a:lnTo>
                      <a:close/>
                      <a:moveTo>
                        <a:pt x="104108" y="735616"/>
                      </a:moveTo>
                      <a:lnTo>
                        <a:pt x="0" y="735616"/>
                      </a:lnTo>
                      <a:lnTo>
                        <a:pt x="0" y="722757"/>
                      </a:lnTo>
                      <a:lnTo>
                        <a:pt x="104108" y="722757"/>
                      </a:lnTo>
                      <a:lnTo>
                        <a:pt x="104108" y="735616"/>
                      </a:lnTo>
                      <a:close/>
                      <a:moveTo>
                        <a:pt x="104108" y="709803"/>
                      </a:moveTo>
                      <a:lnTo>
                        <a:pt x="0" y="709803"/>
                      </a:lnTo>
                      <a:lnTo>
                        <a:pt x="0" y="696944"/>
                      </a:lnTo>
                      <a:lnTo>
                        <a:pt x="104108" y="696944"/>
                      </a:lnTo>
                      <a:lnTo>
                        <a:pt x="104108" y="709803"/>
                      </a:lnTo>
                      <a:close/>
                      <a:moveTo>
                        <a:pt x="104108" y="683990"/>
                      </a:moveTo>
                      <a:lnTo>
                        <a:pt x="0" y="683990"/>
                      </a:lnTo>
                      <a:lnTo>
                        <a:pt x="0" y="671131"/>
                      </a:lnTo>
                      <a:lnTo>
                        <a:pt x="104108" y="671131"/>
                      </a:lnTo>
                      <a:lnTo>
                        <a:pt x="104108" y="683990"/>
                      </a:lnTo>
                      <a:close/>
                      <a:moveTo>
                        <a:pt x="104108" y="658178"/>
                      </a:moveTo>
                      <a:lnTo>
                        <a:pt x="0" y="658178"/>
                      </a:lnTo>
                      <a:lnTo>
                        <a:pt x="0" y="645319"/>
                      </a:lnTo>
                      <a:lnTo>
                        <a:pt x="104108" y="645319"/>
                      </a:lnTo>
                      <a:lnTo>
                        <a:pt x="104108" y="658178"/>
                      </a:lnTo>
                      <a:close/>
                      <a:moveTo>
                        <a:pt x="104108" y="632365"/>
                      </a:moveTo>
                      <a:lnTo>
                        <a:pt x="0" y="632365"/>
                      </a:lnTo>
                      <a:lnTo>
                        <a:pt x="0" y="619506"/>
                      </a:lnTo>
                      <a:lnTo>
                        <a:pt x="104108" y="619506"/>
                      </a:lnTo>
                      <a:lnTo>
                        <a:pt x="104108" y="632365"/>
                      </a:lnTo>
                      <a:close/>
                      <a:moveTo>
                        <a:pt x="104108" y="606552"/>
                      </a:moveTo>
                      <a:lnTo>
                        <a:pt x="0" y="606552"/>
                      </a:lnTo>
                      <a:lnTo>
                        <a:pt x="0" y="593693"/>
                      </a:lnTo>
                      <a:lnTo>
                        <a:pt x="104108" y="593693"/>
                      </a:lnTo>
                      <a:lnTo>
                        <a:pt x="104108" y="606552"/>
                      </a:lnTo>
                      <a:close/>
                      <a:moveTo>
                        <a:pt x="104108" y="580739"/>
                      </a:moveTo>
                      <a:lnTo>
                        <a:pt x="0" y="580739"/>
                      </a:lnTo>
                      <a:lnTo>
                        <a:pt x="0" y="567880"/>
                      </a:lnTo>
                      <a:lnTo>
                        <a:pt x="104108" y="567880"/>
                      </a:lnTo>
                      <a:lnTo>
                        <a:pt x="104108" y="580739"/>
                      </a:lnTo>
                      <a:close/>
                      <a:moveTo>
                        <a:pt x="104108" y="554926"/>
                      </a:moveTo>
                      <a:lnTo>
                        <a:pt x="0" y="554926"/>
                      </a:lnTo>
                      <a:lnTo>
                        <a:pt x="0" y="542068"/>
                      </a:lnTo>
                      <a:lnTo>
                        <a:pt x="104108" y="542068"/>
                      </a:lnTo>
                      <a:lnTo>
                        <a:pt x="104108" y="554926"/>
                      </a:lnTo>
                      <a:close/>
                      <a:moveTo>
                        <a:pt x="104108" y="529114"/>
                      </a:moveTo>
                      <a:lnTo>
                        <a:pt x="0" y="529114"/>
                      </a:lnTo>
                      <a:lnTo>
                        <a:pt x="0" y="516255"/>
                      </a:lnTo>
                      <a:lnTo>
                        <a:pt x="104108" y="516255"/>
                      </a:lnTo>
                      <a:lnTo>
                        <a:pt x="104108" y="529114"/>
                      </a:lnTo>
                      <a:close/>
                      <a:moveTo>
                        <a:pt x="104108" y="503301"/>
                      </a:moveTo>
                      <a:lnTo>
                        <a:pt x="0" y="503301"/>
                      </a:lnTo>
                      <a:lnTo>
                        <a:pt x="0" y="490442"/>
                      </a:lnTo>
                      <a:lnTo>
                        <a:pt x="104108" y="490442"/>
                      </a:lnTo>
                      <a:lnTo>
                        <a:pt x="104108" y="503301"/>
                      </a:lnTo>
                      <a:close/>
                      <a:moveTo>
                        <a:pt x="104108" y="477488"/>
                      </a:moveTo>
                      <a:lnTo>
                        <a:pt x="0" y="477488"/>
                      </a:lnTo>
                      <a:lnTo>
                        <a:pt x="0" y="464630"/>
                      </a:lnTo>
                      <a:lnTo>
                        <a:pt x="104108" y="464630"/>
                      </a:lnTo>
                      <a:lnTo>
                        <a:pt x="104108" y="477488"/>
                      </a:lnTo>
                      <a:close/>
                      <a:moveTo>
                        <a:pt x="104108" y="451675"/>
                      </a:moveTo>
                      <a:lnTo>
                        <a:pt x="0" y="451675"/>
                      </a:lnTo>
                      <a:lnTo>
                        <a:pt x="0" y="438817"/>
                      </a:lnTo>
                      <a:lnTo>
                        <a:pt x="104108" y="438817"/>
                      </a:lnTo>
                      <a:lnTo>
                        <a:pt x="104108" y="451675"/>
                      </a:lnTo>
                      <a:close/>
                      <a:moveTo>
                        <a:pt x="104108" y="425863"/>
                      </a:moveTo>
                      <a:lnTo>
                        <a:pt x="0" y="425863"/>
                      </a:lnTo>
                      <a:lnTo>
                        <a:pt x="0" y="413004"/>
                      </a:lnTo>
                      <a:lnTo>
                        <a:pt x="104108" y="413004"/>
                      </a:lnTo>
                      <a:lnTo>
                        <a:pt x="104108" y="425863"/>
                      </a:lnTo>
                      <a:close/>
                      <a:moveTo>
                        <a:pt x="104108" y="400050"/>
                      </a:moveTo>
                      <a:lnTo>
                        <a:pt x="0" y="400050"/>
                      </a:lnTo>
                      <a:lnTo>
                        <a:pt x="0" y="387191"/>
                      </a:lnTo>
                      <a:lnTo>
                        <a:pt x="104108" y="387191"/>
                      </a:lnTo>
                      <a:lnTo>
                        <a:pt x="104108" y="400050"/>
                      </a:lnTo>
                      <a:close/>
                      <a:moveTo>
                        <a:pt x="104108" y="374237"/>
                      </a:moveTo>
                      <a:lnTo>
                        <a:pt x="0" y="374237"/>
                      </a:lnTo>
                      <a:lnTo>
                        <a:pt x="0" y="361379"/>
                      </a:lnTo>
                      <a:lnTo>
                        <a:pt x="104108" y="361379"/>
                      </a:lnTo>
                      <a:lnTo>
                        <a:pt x="104108" y="374237"/>
                      </a:lnTo>
                      <a:close/>
                      <a:moveTo>
                        <a:pt x="104108" y="348425"/>
                      </a:moveTo>
                      <a:lnTo>
                        <a:pt x="0" y="348425"/>
                      </a:lnTo>
                      <a:lnTo>
                        <a:pt x="0" y="335566"/>
                      </a:lnTo>
                      <a:lnTo>
                        <a:pt x="104108" y="335566"/>
                      </a:lnTo>
                      <a:lnTo>
                        <a:pt x="104108" y="348425"/>
                      </a:lnTo>
                      <a:close/>
                      <a:moveTo>
                        <a:pt x="104108" y="322612"/>
                      </a:moveTo>
                      <a:lnTo>
                        <a:pt x="0" y="322612"/>
                      </a:lnTo>
                      <a:lnTo>
                        <a:pt x="0" y="309753"/>
                      </a:lnTo>
                      <a:lnTo>
                        <a:pt x="104108" y="309753"/>
                      </a:lnTo>
                      <a:lnTo>
                        <a:pt x="104108" y="322612"/>
                      </a:lnTo>
                      <a:close/>
                      <a:moveTo>
                        <a:pt x="104108" y="296799"/>
                      </a:moveTo>
                      <a:lnTo>
                        <a:pt x="0" y="296799"/>
                      </a:lnTo>
                      <a:lnTo>
                        <a:pt x="0" y="283940"/>
                      </a:lnTo>
                      <a:lnTo>
                        <a:pt x="104108" y="283940"/>
                      </a:lnTo>
                      <a:lnTo>
                        <a:pt x="104108" y="296799"/>
                      </a:lnTo>
                      <a:close/>
                      <a:moveTo>
                        <a:pt x="104108" y="270986"/>
                      </a:moveTo>
                      <a:lnTo>
                        <a:pt x="0" y="270986"/>
                      </a:lnTo>
                      <a:lnTo>
                        <a:pt x="0" y="258128"/>
                      </a:lnTo>
                      <a:lnTo>
                        <a:pt x="104108" y="258128"/>
                      </a:lnTo>
                      <a:lnTo>
                        <a:pt x="104108" y="270986"/>
                      </a:lnTo>
                      <a:close/>
                      <a:moveTo>
                        <a:pt x="104108" y="245174"/>
                      </a:moveTo>
                      <a:lnTo>
                        <a:pt x="0" y="245174"/>
                      </a:lnTo>
                      <a:lnTo>
                        <a:pt x="0" y="232315"/>
                      </a:lnTo>
                      <a:lnTo>
                        <a:pt x="104108" y="232315"/>
                      </a:lnTo>
                      <a:lnTo>
                        <a:pt x="104108" y="245174"/>
                      </a:lnTo>
                      <a:close/>
                      <a:moveTo>
                        <a:pt x="104108" y="219361"/>
                      </a:moveTo>
                      <a:lnTo>
                        <a:pt x="0" y="219361"/>
                      </a:lnTo>
                      <a:lnTo>
                        <a:pt x="0" y="206502"/>
                      </a:lnTo>
                      <a:lnTo>
                        <a:pt x="104108" y="206502"/>
                      </a:lnTo>
                      <a:lnTo>
                        <a:pt x="104108" y="219361"/>
                      </a:lnTo>
                      <a:close/>
                      <a:moveTo>
                        <a:pt x="104108" y="193548"/>
                      </a:moveTo>
                      <a:lnTo>
                        <a:pt x="0" y="193548"/>
                      </a:lnTo>
                      <a:lnTo>
                        <a:pt x="0" y="180689"/>
                      </a:lnTo>
                      <a:lnTo>
                        <a:pt x="104108" y="180689"/>
                      </a:lnTo>
                      <a:lnTo>
                        <a:pt x="104108" y="193548"/>
                      </a:lnTo>
                      <a:close/>
                      <a:moveTo>
                        <a:pt x="104108" y="167735"/>
                      </a:moveTo>
                      <a:lnTo>
                        <a:pt x="0" y="167735"/>
                      </a:lnTo>
                      <a:lnTo>
                        <a:pt x="0" y="154876"/>
                      </a:lnTo>
                      <a:lnTo>
                        <a:pt x="104108" y="154876"/>
                      </a:lnTo>
                      <a:lnTo>
                        <a:pt x="104108" y="167735"/>
                      </a:lnTo>
                      <a:close/>
                      <a:moveTo>
                        <a:pt x="104108" y="141922"/>
                      </a:moveTo>
                      <a:lnTo>
                        <a:pt x="0" y="141922"/>
                      </a:lnTo>
                      <a:lnTo>
                        <a:pt x="0" y="129064"/>
                      </a:lnTo>
                      <a:lnTo>
                        <a:pt x="104108" y="129064"/>
                      </a:lnTo>
                      <a:lnTo>
                        <a:pt x="104108" y="141922"/>
                      </a:lnTo>
                      <a:close/>
                      <a:moveTo>
                        <a:pt x="104108" y="116110"/>
                      </a:moveTo>
                      <a:lnTo>
                        <a:pt x="0" y="116110"/>
                      </a:lnTo>
                      <a:lnTo>
                        <a:pt x="0" y="103251"/>
                      </a:lnTo>
                      <a:lnTo>
                        <a:pt x="104108" y="103251"/>
                      </a:lnTo>
                      <a:lnTo>
                        <a:pt x="104108" y="116110"/>
                      </a:lnTo>
                      <a:close/>
                      <a:moveTo>
                        <a:pt x="104108" y="90297"/>
                      </a:moveTo>
                      <a:lnTo>
                        <a:pt x="0" y="90297"/>
                      </a:lnTo>
                      <a:lnTo>
                        <a:pt x="0" y="77438"/>
                      </a:lnTo>
                      <a:lnTo>
                        <a:pt x="104108" y="77438"/>
                      </a:lnTo>
                      <a:lnTo>
                        <a:pt x="104108" y="90297"/>
                      </a:lnTo>
                      <a:close/>
                      <a:moveTo>
                        <a:pt x="104108" y="64484"/>
                      </a:moveTo>
                      <a:lnTo>
                        <a:pt x="0" y="64484"/>
                      </a:lnTo>
                      <a:lnTo>
                        <a:pt x="0" y="51625"/>
                      </a:lnTo>
                      <a:lnTo>
                        <a:pt x="104108" y="51625"/>
                      </a:lnTo>
                      <a:lnTo>
                        <a:pt x="104108" y="64484"/>
                      </a:lnTo>
                      <a:close/>
                      <a:moveTo>
                        <a:pt x="104108" y="38671"/>
                      </a:moveTo>
                      <a:lnTo>
                        <a:pt x="0" y="38671"/>
                      </a:lnTo>
                      <a:lnTo>
                        <a:pt x="0" y="25813"/>
                      </a:lnTo>
                      <a:lnTo>
                        <a:pt x="104108" y="25813"/>
                      </a:lnTo>
                      <a:lnTo>
                        <a:pt x="104108" y="3867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9" name="Google Shape;2759;p280"/>
                <p:cNvSpPr/>
                <p:nvPr/>
              </p:nvSpPr>
              <p:spPr>
                <a:xfrm>
                  <a:off x="985543" y="-3050905"/>
                  <a:ext cx="95250" cy="838200"/>
                </a:xfrm>
                <a:custGeom>
                  <a:rect b="b" l="l" r="r" t="t"/>
                  <a:pathLst>
                    <a:path extrusionOk="0" h="838200" w="95250">
                      <a:moveTo>
                        <a:pt x="104108" y="838867"/>
                      </a:moveTo>
                      <a:lnTo>
                        <a:pt x="0" y="838867"/>
                      </a:lnTo>
                      <a:lnTo>
                        <a:pt x="0" y="826008"/>
                      </a:lnTo>
                      <a:lnTo>
                        <a:pt x="104108" y="826008"/>
                      </a:lnTo>
                      <a:lnTo>
                        <a:pt x="104108" y="838867"/>
                      </a:lnTo>
                      <a:close/>
                      <a:moveTo>
                        <a:pt x="104108" y="813054"/>
                      </a:moveTo>
                      <a:lnTo>
                        <a:pt x="0" y="813054"/>
                      </a:lnTo>
                      <a:lnTo>
                        <a:pt x="0" y="800195"/>
                      </a:lnTo>
                      <a:lnTo>
                        <a:pt x="104108" y="800195"/>
                      </a:lnTo>
                      <a:lnTo>
                        <a:pt x="104108" y="813054"/>
                      </a:lnTo>
                      <a:close/>
                      <a:moveTo>
                        <a:pt x="104108" y="787241"/>
                      </a:moveTo>
                      <a:lnTo>
                        <a:pt x="0" y="787241"/>
                      </a:lnTo>
                      <a:lnTo>
                        <a:pt x="0" y="774383"/>
                      </a:lnTo>
                      <a:lnTo>
                        <a:pt x="104108" y="774383"/>
                      </a:lnTo>
                      <a:lnTo>
                        <a:pt x="104108" y="787241"/>
                      </a:lnTo>
                      <a:close/>
                      <a:moveTo>
                        <a:pt x="104108" y="761429"/>
                      </a:moveTo>
                      <a:lnTo>
                        <a:pt x="0" y="761429"/>
                      </a:lnTo>
                      <a:lnTo>
                        <a:pt x="0" y="748570"/>
                      </a:lnTo>
                      <a:lnTo>
                        <a:pt x="104108" y="748570"/>
                      </a:lnTo>
                      <a:lnTo>
                        <a:pt x="104108" y="761429"/>
                      </a:lnTo>
                      <a:close/>
                      <a:moveTo>
                        <a:pt x="104108" y="735616"/>
                      </a:moveTo>
                      <a:lnTo>
                        <a:pt x="0" y="735616"/>
                      </a:lnTo>
                      <a:lnTo>
                        <a:pt x="0" y="722757"/>
                      </a:lnTo>
                      <a:lnTo>
                        <a:pt x="104108" y="722757"/>
                      </a:lnTo>
                      <a:lnTo>
                        <a:pt x="104108" y="735616"/>
                      </a:lnTo>
                      <a:close/>
                      <a:moveTo>
                        <a:pt x="104108" y="709803"/>
                      </a:moveTo>
                      <a:lnTo>
                        <a:pt x="0" y="709803"/>
                      </a:lnTo>
                      <a:lnTo>
                        <a:pt x="0" y="696944"/>
                      </a:lnTo>
                      <a:lnTo>
                        <a:pt x="104108" y="696944"/>
                      </a:lnTo>
                      <a:lnTo>
                        <a:pt x="104108" y="709803"/>
                      </a:lnTo>
                      <a:close/>
                      <a:moveTo>
                        <a:pt x="104108" y="683990"/>
                      </a:moveTo>
                      <a:lnTo>
                        <a:pt x="0" y="683990"/>
                      </a:lnTo>
                      <a:lnTo>
                        <a:pt x="0" y="671131"/>
                      </a:lnTo>
                      <a:lnTo>
                        <a:pt x="104108" y="671131"/>
                      </a:lnTo>
                      <a:lnTo>
                        <a:pt x="104108" y="683990"/>
                      </a:lnTo>
                      <a:close/>
                      <a:moveTo>
                        <a:pt x="104108" y="658178"/>
                      </a:moveTo>
                      <a:lnTo>
                        <a:pt x="0" y="658178"/>
                      </a:lnTo>
                      <a:lnTo>
                        <a:pt x="0" y="645319"/>
                      </a:lnTo>
                      <a:lnTo>
                        <a:pt x="104108" y="645319"/>
                      </a:lnTo>
                      <a:lnTo>
                        <a:pt x="104108" y="658178"/>
                      </a:lnTo>
                      <a:close/>
                      <a:moveTo>
                        <a:pt x="104108" y="632365"/>
                      </a:moveTo>
                      <a:lnTo>
                        <a:pt x="0" y="632365"/>
                      </a:lnTo>
                      <a:lnTo>
                        <a:pt x="0" y="619506"/>
                      </a:lnTo>
                      <a:lnTo>
                        <a:pt x="104108" y="619506"/>
                      </a:lnTo>
                      <a:lnTo>
                        <a:pt x="104108" y="632365"/>
                      </a:lnTo>
                      <a:close/>
                      <a:moveTo>
                        <a:pt x="104108" y="606552"/>
                      </a:moveTo>
                      <a:lnTo>
                        <a:pt x="0" y="606552"/>
                      </a:lnTo>
                      <a:lnTo>
                        <a:pt x="0" y="593693"/>
                      </a:lnTo>
                      <a:lnTo>
                        <a:pt x="104108" y="593693"/>
                      </a:lnTo>
                      <a:lnTo>
                        <a:pt x="104108" y="606552"/>
                      </a:lnTo>
                      <a:close/>
                      <a:moveTo>
                        <a:pt x="104108" y="580739"/>
                      </a:moveTo>
                      <a:lnTo>
                        <a:pt x="0" y="580739"/>
                      </a:lnTo>
                      <a:lnTo>
                        <a:pt x="0" y="567880"/>
                      </a:lnTo>
                      <a:lnTo>
                        <a:pt x="104108" y="567880"/>
                      </a:lnTo>
                      <a:lnTo>
                        <a:pt x="104108" y="580739"/>
                      </a:lnTo>
                      <a:close/>
                      <a:moveTo>
                        <a:pt x="104108" y="554926"/>
                      </a:moveTo>
                      <a:lnTo>
                        <a:pt x="0" y="554926"/>
                      </a:lnTo>
                      <a:lnTo>
                        <a:pt x="0" y="542068"/>
                      </a:lnTo>
                      <a:lnTo>
                        <a:pt x="104108" y="542068"/>
                      </a:lnTo>
                      <a:lnTo>
                        <a:pt x="104108" y="554926"/>
                      </a:lnTo>
                      <a:close/>
                      <a:moveTo>
                        <a:pt x="104108" y="529114"/>
                      </a:moveTo>
                      <a:lnTo>
                        <a:pt x="0" y="529114"/>
                      </a:lnTo>
                      <a:lnTo>
                        <a:pt x="0" y="516255"/>
                      </a:lnTo>
                      <a:lnTo>
                        <a:pt x="104108" y="516255"/>
                      </a:lnTo>
                      <a:lnTo>
                        <a:pt x="104108" y="529114"/>
                      </a:lnTo>
                      <a:close/>
                      <a:moveTo>
                        <a:pt x="104108" y="503301"/>
                      </a:moveTo>
                      <a:lnTo>
                        <a:pt x="0" y="503301"/>
                      </a:lnTo>
                      <a:lnTo>
                        <a:pt x="0" y="490442"/>
                      </a:lnTo>
                      <a:lnTo>
                        <a:pt x="104108" y="490442"/>
                      </a:lnTo>
                      <a:lnTo>
                        <a:pt x="104108" y="503301"/>
                      </a:lnTo>
                      <a:close/>
                      <a:moveTo>
                        <a:pt x="104108" y="477488"/>
                      </a:moveTo>
                      <a:lnTo>
                        <a:pt x="0" y="477488"/>
                      </a:lnTo>
                      <a:lnTo>
                        <a:pt x="0" y="464630"/>
                      </a:lnTo>
                      <a:lnTo>
                        <a:pt x="104108" y="464630"/>
                      </a:lnTo>
                      <a:lnTo>
                        <a:pt x="104108" y="477488"/>
                      </a:lnTo>
                      <a:close/>
                      <a:moveTo>
                        <a:pt x="104108" y="451675"/>
                      </a:moveTo>
                      <a:lnTo>
                        <a:pt x="0" y="451675"/>
                      </a:lnTo>
                      <a:lnTo>
                        <a:pt x="0" y="438817"/>
                      </a:lnTo>
                      <a:lnTo>
                        <a:pt x="104108" y="438817"/>
                      </a:lnTo>
                      <a:lnTo>
                        <a:pt x="104108" y="451675"/>
                      </a:lnTo>
                      <a:close/>
                      <a:moveTo>
                        <a:pt x="104108" y="425863"/>
                      </a:moveTo>
                      <a:lnTo>
                        <a:pt x="0" y="425863"/>
                      </a:lnTo>
                      <a:lnTo>
                        <a:pt x="0" y="413004"/>
                      </a:lnTo>
                      <a:lnTo>
                        <a:pt x="104108" y="413004"/>
                      </a:lnTo>
                      <a:lnTo>
                        <a:pt x="104108" y="425863"/>
                      </a:lnTo>
                      <a:close/>
                      <a:moveTo>
                        <a:pt x="104108" y="400050"/>
                      </a:moveTo>
                      <a:lnTo>
                        <a:pt x="0" y="400050"/>
                      </a:lnTo>
                      <a:lnTo>
                        <a:pt x="0" y="387191"/>
                      </a:lnTo>
                      <a:lnTo>
                        <a:pt x="104108" y="387191"/>
                      </a:lnTo>
                      <a:lnTo>
                        <a:pt x="104108" y="400050"/>
                      </a:lnTo>
                      <a:close/>
                      <a:moveTo>
                        <a:pt x="104108" y="374237"/>
                      </a:moveTo>
                      <a:lnTo>
                        <a:pt x="0" y="374237"/>
                      </a:lnTo>
                      <a:lnTo>
                        <a:pt x="0" y="361379"/>
                      </a:lnTo>
                      <a:lnTo>
                        <a:pt x="104108" y="361379"/>
                      </a:lnTo>
                      <a:lnTo>
                        <a:pt x="104108" y="374237"/>
                      </a:lnTo>
                      <a:close/>
                      <a:moveTo>
                        <a:pt x="104108" y="348425"/>
                      </a:moveTo>
                      <a:lnTo>
                        <a:pt x="0" y="348425"/>
                      </a:lnTo>
                      <a:lnTo>
                        <a:pt x="0" y="335566"/>
                      </a:lnTo>
                      <a:lnTo>
                        <a:pt x="104108" y="335566"/>
                      </a:lnTo>
                      <a:lnTo>
                        <a:pt x="104108" y="348425"/>
                      </a:lnTo>
                      <a:close/>
                      <a:moveTo>
                        <a:pt x="104108" y="322612"/>
                      </a:moveTo>
                      <a:lnTo>
                        <a:pt x="0" y="322612"/>
                      </a:lnTo>
                      <a:lnTo>
                        <a:pt x="0" y="309753"/>
                      </a:lnTo>
                      <a:lnTo>
                        <a:pt x="104108" y="309753"/>
                      </a:lnTo>
                      <a:lnTo>
                        <a:pt x="104108" y="322612"/>
                      </a:lnTo>
                      <a:close/>
                      <a:moveTo>
                        <a:pt x="104108" y="296799"/>
                      </a:moveTo>
                      <a:lnTo>
                        <a:pt x="0" y="296799"/>
                      </a:lnTo>
                      <a:lnTo>
                        <a:pt x="0" y="283940"/>
                      </a:lnTo>
                      <a:lnTo>
                        <a:pt x="104108" y="283940"/>
                      </a:lnTo>
                      <a:lnTo>
                        <a:pt x="104108" y="296799"/>
                      </a:lnTo>
                      <a:close/>
                      <a:moveTo>
                        <a:pt x="104108" y="270986"/>
                      </a:moveTo>
                      <a:lnTo>
                        <a:pt x="0" y="270986"/>
                      </a:lnTo>
                      <a:lnTo>
                        <a:pt x="0" y="258128"/>
                      </a:lnTo>
                      <a:lnTo>
                        <a:pt x="104108" y="258128"/>
                      </a:lnTo>
                      <a:lnTo>
                        <a:pt x="104108" y="270986"/>
                      </a:lnTo>
                      <a:close/>
                      <a:moveTo>
                        <a:pt x="104108" y="245174"/>
                      </a:moveTo>
                      <a:lnTo>
                        <a:pt x="0" y="245174"/>
                      </a:lnTo>
                      <a:lnTo>
                        <a:pt x="0" y="232315"/>
                      </a:lnTo>
                      <a:lnTo>
                        <a:pt x="104108" y="232315"/>
                      </a:lnTo>
                      <a:lnTo>
                        <a:pt x="104108" y="245174"/>
                      </a:lnTo>
                      <a:close/>
                      <a:moveTo>
                        <a:pt x="104108" y="219361"/>
                      </a:moveTo>
                      <a:lnTo>
                        <a:pt x="0" y="219361"/>
                      </a:lnTo>
                      <a:lnTo>
                        <a:pt x="0" y="206502"/>
                      </a:lnTo>
                      <a:lnTo>
                        <a:pt x="104108" y="206502"/>
                      </a:lnTo>
                      <a:lnTo>
                        <a:pt x="104108" y="219361"/>
                      </a:lnTo>
                      <a:close/>
                      <a:moveTo>
                        <a:pt x="104108" y="193548"/>
                      </a:moveTo>
                      <a:lnTo>
                        <a:pt x="0" y="193548"/>
                      </a:lnTo>
                      <a:lnTo>
                        <a:pt x="0" y="180689"/>
                      </a:lnTo>
                      <a:lnTo>
                        <a:pt x="104108" y="180689"/>
                      </a:lnTo>
                      <a:lnTo>
                        <a:pt x="104108" y="193548"/>
                      </a:lnTo>
                      <a:close/>
                      <a:moveTo>
                        <a:pt x="104108" y="167735"/>
                      </a:moveTo>
                      <a:lnTo>
                        <a:pt x="0" y="167735"/>
                      </a:lnTo>
                      <a:lnTo>
                        <a:pt x="0" y="154876"/>
                      </a:lnTo>
                      <a:lnTo>
                        <a:pt x="104108" y="154876"/>
                      </a:lnTo>
                      <a:lnTo>
                        <a:pt x="104108" y="167735"/>
                      </a:lnTo>
                      <a:close/>
                      <a:moveTo>
                        <a:pt x="104108" y="141922"/>
                      </a:moveTo>
                      <a:lnTo>
                        <a:pt x="0" y="141922"/>
                      </a:lnTo>
                      <a:lnTo>
                        <a:pt x="0" y="129064"/>
                      </a:lnTo>
                      <a:lnTo>
                        <a:pt x="104108" y="129064"/>
                      </a:lnTo>
                      <a:lnTo>
                        <a:pt x="104108" y="141922"/>
                      </a:lnTo>
                      <a:close/>
                      <a:moveTo>
                        <a:pt x="104108" y="116110"/>
                      </a:moveTo>
                      <a:lnTo>
                        <a:pt x="0" y="116110"/>
                      </a:lnTo>
                      <a:lnTo>
                        <a:pt x="0" y="103251"/>
                      </a:lnTo>
                      <a:lnTo>
                        <a:pt x="104108" y="103251"/>
                      </a:lnTo>
                      <a:lnTo>
                        <a:pt x="104108" y="116110"/>
                      </a:lnTo>
                      <a:close/>
                      <a:moveTo>
                        <a:pt x="104108" y="90297"/>
                      </a:moveTo>
                      <a:lnTo>
                        <a:pt x="0" y="90297"/>
                      </a:lnTo>
                      <a:lnTo>
                        <a:pt x="0" y="77438"/>
                      </a:lnTo>
                      <a:lnTo>
                        <a:pt x="104108" y="77438"/>
                      </a:lnTo>
                      <a:lnTo>
                        <a:pt x="104108" y="90297"/>
                      </a:lnTo>
                      <a:close/>
                      <a:moveTo>
                        <a:pt x="104108" y="64484"/>
                      </a:moveTo>
                      <a:lnTo>
                        <a:pt x="0" y="64484"/>
                      </a:lnTo>
                      <a:lnTo>
                        <a:pt x="0" y="51625"/>
                      </a:lnTo>
                      <a:lnTo>
                        <a:pt x="104108" y="51625"/>
                      </a:lnTo>
                      <a:lnTo>
                        <a:pt x="104108" y="64484"/>
                      </a:lnTo>
                      <a:close/>
                      <a:moveTo>
                        <a:pt x="104108" y="38671"/>
                      </a:moveTo>
                      <a:lnTo>
                        <a:pt x="0" y="38671"/>
                      </a:lnTo>
                      <a:lnTo>
                        <a:pt x="0" y="25813"/>
                      </a:lnTo>
                      <a:lnTo>
                        <a:pt x="104108" y="25813"/>
                      </a:lnTo>
                      <a:lnTo>
                        <a:pt x="104108" y="38671"/>
                      </a:lnTo>
                      <a:close/>
                      <a:moveTo>
                        <a:pt x="104108" y="12859"/>
                      </a:moveTo>
                      <a:lnTo>
                        <a:pt x="0" y="12859"/>
                      </a:lnTo>
                      <a:lnTo>
                        <a:pt x="0" y="0"/>
                      </a:lnTo>
                      <a:lnTo>
                        <a:pt x="104108" y="0"/>
                      </a:lnTo>
                      <a:lnTo>
                        <a:pt x="104108" y="12859"/>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60" name="Google Shape;2760;p280"/>
              <p:cNvGrpSpPr/>
              <p:nvPr/>
            </p:nvGrpSpPr>
            <p:grpSpPr>
              <a:xfrm>
                <a:off x="1204809" y="-2703528"/>
                <a:ext cx="95250" cy="490823"/>
                <a:chOff x="1204809" y="-2703528"/>
                <a:chExt cx="95250" cy="490823"/>
              </a:xfrm>
            </p:grpSpPr>
            <p:sp>
              <p:nvSpPr>
                <p:cNvPr id="2761" name="Google Shape;2761;p280"/>
                <p:cNvSpPr/>
                <p:nvPr/>
              </p:nvSpPr>
              <p:spPr>
                <a:xfrm>
                  <a:off x="1204809" y="-2703528"/>
                  <a:ext cx="95250" cy="485775"/>
                </a:xfrm>
                <a:custGeom>
                  <a:rect b="b" l="l" r="r" t="t"/>
                  <a:pathLst>
                    <a:path extrusionOk="0" h="485775" w="95250">
                      <a:moveTo>
                        <a:pt x="104108" y="492157"/>
                      </a:moveTo>
                      <a:lnTo>
                        <a:pt x="0" y="492157"/>
                      </a:lnTo>
                      <a:lnTo>
                        <a:pt x="0" y="479584"/>
                      </a:lnTo>
                      <a:lnTo>
                        <a:pt x="104108" y="479584"/>
                      </a:lnTo>
                      <a:lnTo>
                        <a:pt x="104108" y="492157"/>
                      </a:lnTo>
                      <a:close/>
                      <a:moveTo>
                        <a:pt x="104108" y="466916"/>
                      </a:moveTo>
                      <a:lnTo>
                        <a:pt x="0" y="466916"/>
                      </a:lnTo>
                      <a:lnTo>
                        <a:pt x="0" y="454343"/>
                      </a:lnTo>
                      <a:lnTo>
                        <a:pt x="104108" y="454343"/>
                      </a:lnTo>
                      <a:lnTo>
                        <a:pt x="104108" y="466916"/>
                      </a:lnTo>
                      <a:close/>
                      <a:moveTo>
                        <a:pt x="104108" y="441674"/>
                      </a:moveTo>
                      <a:lnTo>
                        <a:pt x="0" y="441674"/>
                      </a:lnTo>
                      <a:lnTo>
                        <a:pt x="0" y="429101"/>
                      </a:lnTo>
                      <a:lnTo>
                        <a:pt x="104108" y="429101"/>
                      </a:lnTo>
                      <a:lnTo>
                        <a:pt x="104108" y="441674"/>
                      </a:lnTo>
                      <a:close/>
                      <a:moveTo>
                        <a:pt x="104108" y="416433"/>
                      </a:moveTo>
                      <a:lnTo>
                        <a:pt x="0" y="416433"/>
                      </a:lnTo>
                      <a:lnTo>
                        <a:pt x="0" y="403860"/>
                      </a:lnTo>
                      <a:lnTo>
                        <a:pt x="104108" y="403860"/>
                      </a:lnTo>
                      <a:lnTo>
                        <a:pt x="104108" y="416433"/>
                      </a:lnTo>
                      <a:close/>
                      <a:moveTo>
                        <a:pt x="104108" y="391192"/>
                      </a:moveTo>
                      <a:lnTo>
                        <a:pt x="0" y="391192"/>
                      </a:lnTo>
                      <a:lnTo>
                        <a:pt x="0" y="378619"/>
                      </a:lnTo>
                      <a:lnTo>
                        <a:pt x="104108" y="378619"/>
                      </a:lnTo>
                      <a:lnTo>
                        <a:pt x="104108" y="391192"/>
                      </a:lnTo>
                      <a:close/>
                      <a:moveTo>
                        <a:pt x="104108" y="365951"/>
                      </a:moveTo>
                      <a:lnTo>
                        <a:pt x="0" y="365951"/>
                      </a:lnTo>
                      <a:lnTo>
                        <a:pt x="0" y="353378"/>
                      </a:lnTo>
                      <a:lnTo>
                        <a:pt x="104108" y="353378"/>
                      </a:lnTo>
                      <a:lnTo>
                        <a:pt x="104108" y="365951"/>
                      </a:lnTo>
                      <a:close/>
                      <a:moveTo>
                        <a:pt x="104108" y="340709"/>
                      </a:moveTo>
                      <a:lnTo>
                        <a:pt x="0" y="340709"/>
                      </a:lnTo>
                      <a:lnTo>
                        <a:pt x="0" y="328136"/>
                      </a:lnTo>
                      <a:lnTo>
                        <a:pt x="104108" y="328136"/>
                      </a:lnTo>
                      <a:lnTo>
                        <a:pt x="104108" y="340709"/>
                      </a:lnTo>
                      <a:close/>
                      <a:moveTo>
                        <a:pt x="104108" y="315468"/>
                      </a:moveTo>
                      <a:lnTo>
                        <a:pt x="0" y="315468"/>
                      </a:lnTo>
                      <a:lnTo>
                        <a:pt x="0" y="302895"/>
                      </a:lnTo>
                      <a:lnTo>
                        <a:pt x="104108" y="302895"/>
                      </a:lnTo>
                      <a:lnTo>
                        <a:pt x="104108" y="315468"/>
                      </a:lnTo>
                      <a:close/>
                      <a:moveTo>
                        <a:pt x="104108" y="290227"/>
                      </a:moveTo>
                      <a:lnTo>
                        <a:pt x="0" y="290227"/>
                      </a:lnTo>
                      <a:lnTo>
                        <a:pt x="0" y="277654"/>
                      </a:lnTo>
                      <a:lnTo>
                        <a:pt x="104108" y="277654"/>
                      </a:lnTo>
                      <a:lnTo>
                        <a:pt x="104108" y="290227"/>
                      </a:lnTo>
                      <a:close/>
                      <a:moveTo>
                        <a:pt x="104108" y="264986"/>
                      </a:moveTo>
                      <a:lnTo>
                        <a:pt x="0" y="264986"/>
                      </a:lnTo>
                      <a:lnTo>
                        <a:pt x="0" y="252413"/>
                      </a:lnTo>
                      <a:lnTo>
                        <a:pt x="104108" y="252413"/>
                      </a:lnTo>
                      <a:lnTo>
                        <a:pt x="104108" y="264986"/>
                      </a:lnTo>
                      <a:close/>
                      <a:moveTo>
                        <a:pt x="104108" y="239744"/>
                      </a:moveTo>
                      <a:lnTo>
                        <a:pt x="0" y="239744"/>
                      </a:lnTo>
                      <a:lnTo>
                        <a:pt x="0" y="227171"/>
                      </a:lnTo>
                      <a:lnTo>
                        <a:pt x="104108" y="227171"/>
                      </a:lnTo>
                      <a:lnTo>
                        <a:pt x="104108" y="239744"/>
                      </a:lnTo>
                      <a:close/>
                      <a:moveTo>
                        <a:pt x="104108" y="214503"/>
                      </a:moveTo>
                      <a:lnTo>
                        <a:pt x="0" y="214503"/>
                      </a:lnTo>
                      <a:lnTo>
                        <a:pt x="0" y="201930"/>
                      </a:lnTo>
                      <a:lnTo>
                        <a:pt x="104108" y="201930"/>
                      </a:lnTo>
                      <a:lnTo>
                        <a:pt x="104108" y="214503"/>
                      </a:lnTo>
                      <a:close/>
                      <a:moveTo>
                        <a:pt x="104108" y="189262"/>
                      </a:moveTo>
                      <a:lnTo>
                        <a:pt x="0" y="189262"/>
                      </a:lnTo>
                      <a:lnTo>
                        <a:pt x="0" y="176689"/>
                      </a:lnTo>
                      <a:lnTo>
                        <a:pt x="104108" y="176689"/>
                      </a:lnTo>
                      <a:lnTo>
                        <a:pt x="104108" y="189262"/>
                      </a:lnTo>
                      <a:close/>
                      <a:moveTo>
                        <a:pt x="104108" y="164021"/>
                      </a:moveTo>
                      <a:lnTo>
                        <a:pt x="0" y="164021"/>
                      </a:lnTo>
                      <a:lnTo>
                        <a:pt x="0" y="151448"/>
                      </a:lnTo>
                      <a:lnTo>
                        <a:pt x="104108" y="151448"/>
                      </a:lnTo>
                      <a:lnTo>
                        <a:pt x="104108" y="164021"/>
                      </a:lnTo>
                      <a:close/>
                      <a:moveTo>
                        <a:pt x="104108" y="138779"/>
                      </a:moveTo>
                      <a:lnTo>
                        <a:pt x="0" y="138779"/>
                      </a:lnTo>
                      <a:lnTo>
                        <a:pt x="0" y="126206"/>
                      </a:lnTo>
                      <a:lnTo>
                        <a:pt x="104108" y="126206"/>
                      </a:lnTo>
                      <a:lnTo>
                        <a:pt x="104108" y="138779"/>
                      </a:lnTo>
                      <a:close/>
                      <a:moveTo>
                        <a:pt x="104108" y="113538"/>
                      </a:moveTo>
                      <a:lnTo>
                        <a:pt x="0" y="113538"/>
                      </a:lnTo>
                      <a:lnTo>
                        <a:pt x="0" y="100965"/>
                      </a:lnTo>
                      <a:lnTo>
                        <a:pt x="104108" y="100965"/>
                      </a:lnTo>
                      <a:lnTo>
                        <a:pt x="104108" y="113538"/>
                      </a:lnTo>
                      <a:close/>
                      <a:moveTo>
                        <a:pt x="104108" y="88297"/>
                      </a:moveTo>
                      <a:lnTo>
                        <a:pt x="0" y="88297"/>
                      </a:lnTo>
                      <a:lnTo>
                        <a:pt x="0" y="75724"/>
                      </a:lnTo>
                      <a:lnTo>
                        <a:pt x="104108" y="75724"/>
                      </a:lnTo>
                      <a:lnTo>
                        <a:pt x="104108" y="88297"/>
                      </a:lnTo>
                      <a:close/>
                      <a:moveTo>
                        <a:pt x="104108" y="63056"/>
                      </a:moveTo>
                      <a:lnTo>
                        <a:pt x="0" y="63056"/>
                      </a:lnTo>
                      <a:lnTo>
                        <a:pt x="0" y="50483"/>
                      </a:lnTo>
                      <a:lnTo>
                        <a:pt x="104108" y="50483"/>
                      </a:lnTo>
                      <a:lnTo>
                        <a:pt x="104108" y="63056"/>
                      </a:lnTo>
                      <a:close/>
                      <a:moveTo>
                        <a:pt x="104108" y="37814"/>
                      </a:moveTo>
                      <a:lnTo>
                        <a:pt x="0" y="37814"/>
                      </a:lnTo>
                      <a:lnTo>
                        <a:pt x="0" y="25241"/>
                      </a:lnTo>
                      <a:lnTo>
                        <a:pt x="104108" y="25241"/>
                      </a:lnTo>
                      <a:lnTo>
                        <a:pt x="104108" y="37814"/>
                      </a:lnTo>
                      <a:close/>
                      <a:moveTo>
                        <a:pt x="104108" y="12573"/>
                      </a:moveTo>
                      <a:lnTo>
                        <a:pt x="0" y="12573"/>
                      </a:lnTo>
                      <a:lnTo>
                        <a:pt x="0" y="0"/>
                      </a:lnTo>
                      <a:lnTo>
                        <a:pt x="104108" y="0"/>
                      </a:lnTo>
                      <a:lnTo>
                        <a:pt x="104108" y="12573"/>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2" name="Google Shape;2762;p280"/>
                <p:cNvSpPr/>
                <p:nvPr/>
              </p:nvSpPr>
              <p:spPr>
                <a:xfrm>
                  <a:off x="1204809" y="-2698480"/>
                  <a:ext cx="95250" cy="485775"/>
                </a:xfrm>
                <a:custGeom>
                  <a:rect b="b" l="l" r="r" t="t"/>
                  <a:pathLst>
                    <a:path extrusionOk="0" h="485775" w="95250">
                      <a:moveTo>
                        <a:pt x="104108" y="492157"/>
                      </a:moveTo>
                      <a:lnTo>
                        <a:pt x="0" y="492157"/>
                      </a:lnTo>
                      <a:lnTo>
                        <a:pt x="0" y="479584"/>
                      </a:lnTo>
                      <a:lnTo>
                        <a:pt x="104108" y="479584"/>
                      </a:lnTo>
                      <a:lnTo>
                        <a:pt x="104108" y="492157"/>
                      </a:lnTo>
                      <a:close/>
                      <a:moveTo>
                        <a:pt x="104108" y="466916"/>
                      </a:moveTo>
                      <a:lnTo>
                        <a:pt x="0" y="466916"/>
                      </a:lnTo>
                      <a:lnTo>
                        <a:pt x="0" y="454343"/>
                      </a:lnTo>
                      <a:lnTo>
                        <a:pt x="104108" y="454343"/>
                      </a:lnTo>
                      <a:lnTo>
                        <a:pt x="104108" y="466916"/>
                      </a:lnTo>
                      <a:close/>
                      <a:moveTo>
                        <a:pt x="104108" y="441674"/>
                      </a:moveTo>
                      <a:lnTo>
                        <a:pt x="0" y="441674"/>
                      </a:lnTo>
                      <a:lnTo>
                        <a:pt x="0" y="429101"/>
                      </a:lnTo>
                      <a:lnTo>
                        <a:pt x="104108" y="429101"/>
                      </a:lnTo>
                      <a:lnTo>
                        <a:pt x="104108" y="441674"/>
                      </a:lnTo>
                      <a:close/>
                      <a:moveTo>
                        <a:pt x="104108" y="416433"/>
                      </a:moveTo>
                      <a:lnTo>
                        <a:pt x="0" y="416433"/>
                      </a:lnTo>
                      <a:lnTo>
                        <a:pt x="0" y="403860"/>
                      </a:lnTo>
                      <a:lnTo>
                        <a:pt x="104108" y="403860"/>
                      </a:lnTo>
                      <a:lnTo>
                        <a:pt x="104108" y="416433"/>
                      </a:lnTo>
                      <a:close/>
                      <a:moveTo>
                        <a:pt x="104108" y="391192"/>
                      </a:moveTo>
                      <a:lnTo>
                        <a:pt x="0" y="391192"/>
                      </a:lnTo>
                      <a:lnTo>
                        <a:pt x="0" y="378619"/>
                      </a:lnTo>
                      <a:lnTo>
                        <a:pt x="104108" y="378619"/>
                      </a:lnTo>
                      <a:lnTo>
                        <a:pt x="104108" y="391192"/>
                      </a:lnTo>
                      <a:close/>
                      <a:moveTo>
                        <a:pt x="104108" y="365951"/>
                      </a:moveTo>
                      <a:lnTo>
                        <a:pt x="0" y="365951"/>
                      </a:lnTo>
                      <a:lnTo>
                        <a:pt x="0" y="353378"/>
                      </a:lnTo>
                      <a:lnTo>
                        <a:pt x="104108" y="353378"/>
                      </a:lnTo>
                      <a:lnTo>
                        <a:pt x="104108" y="365951"/>
                      </a:lnTo>
                      <a:close/>
                      <a:moveTo>
                        <a:pt x="104108" y="340709"/>
                      </a:moveTo>
                      <a:lnTo>
                        <a:pt x="0" y="340709"/>
                      </a:lnTo>
                      <a:lnTo>
                        <a:pt x="0" y="328136"/>
                      </a:lnTo>
                      <a:lnTo>
                        <a:pt x="104108" y="328136"/>
                      </a:lnTo>
                      <a:lnTo>
                        <a:pt x="104108" y="340709"/>
                      </a:lnTo>
                      <a:close/>
                      <a:moveTo>
                        <a:pt x="104108" y="315468"/>
                      </a:moveTo>
                      <a:lnTo>
                        <a:pt x="0" y="315468"/>
                      </a:lnTo>
                      <a:lnTo>
                        <a:pt x="0" y="302895"/>
                      </a:lnTo>
                      <a:lnTo>
                        <a:pt x="104108" y="302895"/>
                      </a:lnTo>
                      <a:lnTo>
                        <a:pt x="104108" y="315468"/>
                      </a:lnTo>
                      <a:close/>
                      <a:moveTo>
                        <a:pt x="104108" y="290227"/>
                      </a:moveTo>
                      <a:lnTo>
                        <a:pt x="0" y="290227"/>
                      </a:lnTo>
                      <a:lnTo>
                        <a:pt x="0" y="277654"/>
                      </a:lnTo>
                      <a:lnTo>
                        <a:pt x="104108" y="277654"/>
                      </a:lnTo>
                      <a:lnTo>
                        <a:pt x="104108" y="290227"/>
                      </a:lnTo>
                      <a:close/>
                      <a:moveTo>
                        <a:pt x="104108" y="264986"/>
                      </a:moveTo>
                      <a:lnTo>
                        <a:pt x="0" y="264986"/>
                      </a:lnTo>
                      <a:lnTo>
                        <a:pt x="0" y="252413"/>
                      </a:lnTo>
                      <a:lnTo>
                        <a:pt x="104108" y="252413"/>
                      </a:lnTo>
                      <a:lnTo>
                        <a:pt x="104108" y="264986"/>
                      </a:lnTo>
                      <a:close/>
                      <a:moveTo>
                        <a:pt x="104108" y="239744"/>
                      </a:moveTo>
                      <a:lnTo>
                        <a:pt x="0" y="239744"/>
                      </a:lnTo>
                      <a:lnTo>
                        <a:pt x="0" y="227171"/>
                      </a:lnTo>
                      <a:lnTo>
                        <a:pt x="104108" y="227171"/>
                      </a:lnTo>
                      <a:lnTo>
                        <a:pt x="104108" y="239744"/>
                      </a:lnTo>
                      <a:close/>
                      <a:moveTo>
                        <a:pt x="104108" y="214503"/>
                      </a:moveTo>
                      <a:lnTo>
                        <a:pt x="0" y="214503"/>
                      </a:lnTo>
                      <a:lnTo>
                        <a:pt x="0" y="201930"/>
                      </a:lnTo>
                      <a:lnTo>
                        <a:pt x="104108" y="201930"/>
                      </a:lnTo>
                      <a:lnTo>
                        <a:pt x="104108" y="214503"/>
                      </a:lnTo>
                      <a:close/>
                      <a:moveTo>
                        <a:pt x="104108" y="189262"/>
                      </a:moveTo>
                      <a:lnTo>
                        <a:pt x="0" y="189262"/>
                      </a:lnTo>
                      <a:lnTo>
                        <a:pt x="0" y="176689"/>
                      </a:lnTo>
                      <a:lnTo>
                        <a:pt x="104108" y="176689"/>
                      </a:lnTo>
                      <a:lnTo>
                        <a:pt x="104108" y="189262"/>
                      </a:lnTo>
                      <a:close/>
                      <a:moveTo>
                        <a:pt x="104108" y="164021"/>
                      </a:moveTo>
                      <a:lnTo>
                        <a:pt x="0" y="164021"/>
                      </a:lnTo>
                      <a:lnTo>
                        <a:pt x="0" y="151448"/>
                      </a:lnTo>
                      <a:lnTo>
                        <a:pt x="104108" y="151448"/>
                      </a:lnTo>
                      <a:lnTo>
                        <a:pt x="104108" y="164021"/>
                      </a:lnTo>
                      <a:close/>
                      <a:moveTo>
                        <a:pt x="104108" y="138779"/>
                      </a:moveTo>
                      <a:lnTo>
                        <a:pt x="0" y="138779"/>
                      </a:lnTo>
                      <a:lnTo>
                        <a:pt x="0" y="126206"/>
                      </a:lnTo>
                      <a:lnTo>
                        <a:pt x="104108" y="126206"/>
                      </a:lnTo>
                      <a:lnTo>
                        <a:pt x="104108" y="138779"/>
                      </a:lnTo>
                      <a:close/>
                      <a:moveTo>
                        <a:pt x="104108" y="113538"/>
                      </a:moveTo>
                      <a:lnTo>
                        <a:pt x="0" y="113538"/>
                      </a:lnTo>
                      <a:lnTo>
                        <a:pt x="0" y="100965"/>
                      </a:lnTo>
                      <a:lnTo>
                        <a:pt x="104108" y="100965"/>
                      </a:lnTo>
                      <a:lnTo>
                        <a:pt x="104108" y="113538"/>
                      </a:lnTo>
                      <a:close/>
                      <a:moveTo>
                        <a:pt x="104108" y="88297"/>
                      </a:moveTo>
                      <a:lnTo>
                        <a:pt x="0" y="88297"/>
                      </a:lnTo>
                      <a:lnTo>
                        <a:pt x="0" y="75724"/>
                      </a:lnTo>
                      <a:lnTo>
                        <a:pt x="104108" y="75724"/>
                      </a:lnTo>
                      <a:lnTo>
                        <a:pt x="104108" y="88297"/>
                      </a:lnTo>
                      <a:close/>
                      <a:moveTo>
                        <a:pt x="104108" y="63056"/>
                      </a:moveTo>
                      <a:lnTo>
                        <a:pt x="0" y="63056"/>
                      </a:lnTo>
                      <a:lnTo>
                        <a:pt x="0" y="50483"/>
                      </a:lnTo>
                      <a:lnTo>
                        <a:pt x="104108" y="50483"/>
                      </a:lnTo>
                      <a:lnTo>
                        <a:pt x="104108" y="63056"/>
                      </a:lnTo>
                      <a:close/>
                      <a:moveTo>
                        <a:pt x="104108" y="37814"/>
                      </a:moveTo>
                      <a:lnTo>
                        <a:pt x="0" y="37814"/>
                      </a:lnTo>
                      <a:lnTo>
                        <a:pt x="0" y="25241"/>
                      </a:lnTo>
                      <a:lnTo>
                        <a:pt x="104108" y="25241"/>
                      </a:lnTo>
                      <a:lnTo>
                        <a:pt x="104108" y="37814"/>
                      </a:lnTo>
                      <a:close/>
                      <a:moveTo>
                        <a:pt x="104108" y="12573"/>
                      </a:moveTo>
                      <a:lnTo>
                        <a:pt x="0" y="12573"/>
                      </a:lnTo>
                      <a:lnTo>
                        <a:pt x="0" y="0"/>
                      </a:lnTo>
                      <a:lnTo>
                        <a:pt x="104108" y="0"/>
                      </a:lnTo>
                      <a:lnTo>
                        <a:pt x="104108" y="12573"/>
                      </a:lnTo>
                      <a:close/>
                    </a:path>
                  </a:pathLst>
                </a:custGeom>
                <a:solidFill>
                  <a:schemeClr val="lt1"/>
                </a:solidFill>
                <a:ln>
                  <a:noFill/>
                </a:ln>
                <a:effectLst>
                  <a:outerShdw blurRad="28575" rotWithShape="0" algn="bl">
                    <a:schemeClr val="lt1"/>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cxnSp>
          <p:nvCxnSpPr>
            <p:cNvPr id="2763" name="Google Shape;2763;p280"/>
            <p:cNvCxnSpPr/>
            <p:nvPr/>
          </p:nvCxnSpPr>
          <p:spPr>
            <a:xfrm flipH="1" rot="-5400000">
              <a:off x="6390950" y="2846075"/>
              <a:ext cx="1461900" cy="600"/>
            </a:xfrm>
            <a:prstGeom prst="bentConnector3">
              <a:avLst>
                <a:gd fmla="val 50000" name="adj1"/>
              </a:avLst>
            </a:prstGeom>
            <a:noFill/>
            <a:ln cap="flat" cmpd="sng" w="19050">
              <a:solidFill>
                <a:schemeClr val="lt1"/>
              </a:solidFill>
              <a:prstDash val="solid"/>
              <a:round/>
              <a:headEnd len="med" w="med" type="none"/>
              <a:tailEnd len="med" w="med" type="none"/>
            </a:ln>
            <a:effectLst>
              <a:outerShdw blurRad="28575" rotWithShape="0" algn="bl">
                <a:schemeClr val="lt1"/>
              </a:outerShdw>
            </a:effectLst>
          </p:spPr>
        </p:cxnSp>
        <p:cxnSp>
          <p:nvCxnSpPr>
            <p:cNvPr id="2764" name="Google Shape;2764;p280"/>
            <p:cNvCxnSpPr/>
            <p:nvPr/>
          </p:nvCxnSpPr>
          <p:spPr>
            <a:xfrm flipH="1" rot="-5400000">
              <a:off x="6169350" y="1043325"/>
              <a:ext cx="375900" cy="332100"/>
            </a:xfrm>
            <a:prstGeom prst="bentConnector3">
              <a:avLst>
                <a:gd fmla="val 0" name="adj1"/>
              </a:avLst>
            </a:prstGeom>
            <a:noFill/>
            <a:ln cap="flat" cmpd="sng" w="19050">
              <a:solidFill>
                <a:schemeClr val="lt1"/>
              </a:solidFill>
              <a:prstDash val="solid"/>
              <a:round/>
              <a:headEnd len="med" w="med" type="none"/>
              <a:tailEnd len="med" w="med" type="none"/>
            </a:ln>
            <a:effectLst>
              <a:outerShdw blurRad="28575" rotWithShape="0" algn="bl">
                <a:schemeClr val="lt1"/>
              </a:outerShdw>
            </a:effectLst>
          </p:spPr>
        </p:cxnSp>
      </p:grpSp>
      <p:pic>
        <p:nvPicPr>
          <p:cNvPr id="2765" name="Google Shape;2765;p280"/>
          <p:cNvPicPr preferRelativeResize="0"/>
          <p:nvPr/>
        </p:nvPicPr>
        <p:blipFill>
          <a:blip r:embed="rId3">
            <a:alphaModFix/>
          </a:blip>
          <a:stretch>
            <a:fillRect/>
          </a:stretch>
        </p:blipFill>
        <p:spPr>
          <a:xfrm>
            <a:off x="5170175" y="0"/>
            <a:ext cx="3973827" cy="514350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9" name="Shape 2769"/>
        <p:cNvGrpSpPr/>
        <p:nvPr/>
      </p:nvGrpSpPr>
      <p:grpSpPr>
        <a:xfrm>
          <a:off x="0" y="0"/>
          <a:ext cx="0" cy="0"/>
          <a:chOff x="0" y="0"/>
          <a:chExt cx="0" cy="0"/>
        </a:xfrm>
      </p:grpSpPr>
      <p:sp>
        <p:nvSpPr>
          <p:cNvPr id="2770" name="Google Shape;2770;p281"/>
          <p:cNvSpPr txBox="1"/>
          <p:nvPr>
            <p:ph type="title"/>
          </p:nvPr>
        </p:nvSpPr>
        <p:spPr>
          <a:xfrm>
            <a:off x="233350" y="123250"/>
            <a:ext cx="8624400" cy="552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Implementation Plan of Employee Microservice with AI</a:t>
            </a:r>
            <a:endParaRPr sz="2000">
              <a:solidFill>
                <a:srgbClr val="321A7C"/>
              </a:solidFill>
            </a:endParaRPr>
          </a:p>
        </p:txBody>
      </p:sp>
      <p:sp>
        <p:nvSpPr>
          <p:cNvPr id="2771" name="Google Shape;2771;p281"/>
          <p:cNvSpPr txBox="1"/>
          <p:nvPr>
            <p:ph idx="4294967295" type="body"/>
          </p:nvPr>
        </p:nvSpPr>
        <p:spPr>
          <a:xfrm>
            <a:off x="532225" y="973825"/>
            <a:ext cx="7873800" cy="3416400"/>
          </a:xfrm>
          <a:prstGeom prst="rect">
            <a:avLst/>
          </a:prstGeom>
        </p:spPr>
        <p:txBody>
          <a:bodyPr anchorCtr="0" anchor="t" bIns="91425" lIns="91425" spcFirstLastPara="1" rIns="91425" wrap="square" tIns="91425">
            <a:noAutofit/>
          </a:bodyPr>
          <a:lstStyle/>
          <a:p>
            <a:pPr indent="-311150" lvl="0" marL="457200" rtl="0" algn="l">
              <a:lnSpc>
                <a:spcPct val="160000"/>
              </a:lnSpc>
              <a:spcBef>
                <a:spcPts val="0"/>
              </a:spcBef>
              <a:spcAft>
                <a:spcPts val="0"/>
              </a:spcAft>
              <a:buSzPts val="1300"/>
              <a:buFont typeface="Poppins Medium"/>
              <a:buAutoNum type="arabicPeriod"/>
            </a:pPr>
            <a:r>
              <a:rPr lang="en" sz="1300">
                <a:latin typeface="Poppins Medium"/>
                <a:ea typeface="Poppins Medium"/>
                <a:cs typeface="Poppins Medium"/>
                <a:sym typeface="Poppins Medium"/>
              </a:rPr>
              <a:t>Initial Tools Setup</a:t>
            </a:r>
            <a:endParaRPr sz="1300">
              <a:latin typeface="Poppins Medium"/>
              <a:ea typeface="Poppins Medium"/>
              <a:cs typeface="Poppins Medium"/>
              <a:sym typeface="Poppins Medium"/>
            </a:endParaRPr>
          </a:p>
          <a:p>
            <a:pPr indent="-311150" lvl="1" marL="914400" rtl="0" algn="l">
              <a:lnSpc>
                <a:spcPct val="160000"/>
              </a:lnSpc>
              <a:spcBef>
                <a:spcPts val="0"/>
              </a:spcBef>
              <a:spcAft>
                <a:spcPts val="0"/>
              </a:spcAft>
              <a:buSzPts val="1300"/>
              <a:buFont typeface="Poppins Medium"/>
              <a:buChar char="○"/>
            </a:pPr>
            <a:r>
              <a:rPr lang="en" sz="1300">
                <a:latin typeface="Poppins Medium"/>
                <a:ea typeface="Poppins Medium"/>
                <a:cs typeface="Poppins Medium"/>
                <a:sym typeface="Poppins Medium"/>
              </a:rPr>
              <a:t>Setup IDE, AI tools and API Keys, Project (via start.spring.io), Database (In memory - H2), API Client (Web version of Postman for testing APIs)</a:t>
            </a:r>
            <a:endParaRPr sz="1300">
              <a:latin typeface="Poppins Medium"/>
              <a:ea typeface="Poppins Medium"/>
              <a:cs typeface="Poppins Medium"/>
              <a:sym typeface="Poppins Medium"/>
            </a:endParaRPr>
          </a:p>
          <a:p>
            <a:pPr indent="-311150" lvl="0" marL="457200" rtl="0" algn="l">
              <a:lnSpc>
                <a:spcPct val="160000"/>
              </a:lnSpc>
              <a:spcBef>
                <a:spcPts val="0"/>
              </a:spcBef>
              <a:spcAft>
                <a:spcPts val="0"/>
              </a:spcAft>
              <a:buSzPts val="1300"/>
              <a:buFont typeface="Poppins Medium"/>
              <a:buAutoNum type="arabicPeriod"/>
            </a:pPr>
            <a:r>
              <a:rPr lang="en" sz="1300">
                <a:latin typeface="Poppins Medium"/>
                <a:ea typeface="Poppins Medium"/>
                <a:cs typeface="Poppins Medium"/>
                <a:sym typeface="Poppins Medium"/>
              </a:rPr>
              <a:t>Review Employee Microservice requirements and Divide the implementation into small independent steps</a:t>
            </a:r>
            <a:endParaRPr sz="1300">
              <a:latin typeface="Poppins Medium"/>
              <a:ea typeface="Poppins Medium"/>
              <a:cs typeface="Poppins Medium"/>
              <a:sym typeface="Poppins Medium"/>
            </a:endParaRPr>
          </a:p>
          <a:p>
            <a:pPr indent="-311150" lvl="0" marL="457200" rtl="0" algn="l">
              <a:lnSpc>
                <a:spcPct val="160000"/>
              </a:lnSpc>
              <a:spcBef>
                <a:spcPts val="0"/>
              </a:spcBef>
              <a:spcAft>
                <a:spcPts val="0"/>
              </a:spcAft>
              <a:buSzPts val="1300"/>
              <a:buFont typeface="Poppins Medium"/>
              <a:buAutoNum type="arabicPeriod"/>
            </a:pPr>
            <a:r>
              <a:rPr lang="en" sz="1300">
                <a:latin typeface="Poppins Medium"/>
                <a:ea typeface="Poppins Medium"/>
                <a:cs typeface="Poppins Medium"/>
                <a:sym typeface="Poppins Medium"/>
              </a:rPr>
              <a:t>Code Generation with AI for each step/feature of Employee Microservice </a:t>
            </a:r>
            <a:endParaRPr sz="1300">
              <a:latin typeface="Poppins Medium"/>
              <a:ea typeface="Poppins Medium"/>
              <a:cs typeface="Poppins Medium"/>
              <a:sym typeface="Poppins Medium"/>
            </a:endParaRPr>
          </a:p>
          <a:p>
            <a:pPr indent="-311150" lvl="0" marL="457200" rtl="0" algn="l">
              <a:lnSpc>
                <a:spcPct val="160000"/>
              </a:lnSpc>
              <a:spcBef>
                <a:spcPts val="0"/>
              </a:spcBef>
              <a:spcAft>
                <a:spcPts val="0"/>
              </a:spcAft>
              <a:buSzPts val="1300"/>
              <a:buFont typeface="Poppins Medium"/>
              <a:buAutoNum type="arabicPeriod"/>
            </a:pPr>
            <a:r>
              <a:rPr lang="en" sz="1300">
                <a:latin typeface="Poppins Medium"/>
                <a:ea typeface="Poppins Medium"/>
                <a:cs typeface="Poppins Medium"/>
                <a:sym typeface="Poppins Medium"/>
              </a:rPr>
              <a:t>Review Implementation Summary of Employee Microservice with AI</a:t>
            </a:r>
            <a:endParaRPr sz="1300">
              <a:latin typeface="Poppins Medium"/>
              <a:ea typeface="Poppins Medium"/>
              <a:cs typeface="Poppins Medium"/>
              <a:sym typeface="Poppins Medium"/>
            </a:endParaRPr>
          </a:p>
          <a:p>
            <a:pPr indent="-311150" lvl="0" marL="457200" rtl="0" algn="l">
              <a:lnSpc>
                <a:spcPct val="160000"/>
              </a:lnSpc>
              <a:spcBef>
                <a:spcPts val="0"/>
              </a:spcBef>
              <a:spcAft>
                <a:spcPts val="0"/>
              </a:spcAft>
              <a:buSzPts val="1300"/>
              <a:buFont typeface="Poppins Medium"/>
              <a:buAutoNum type="arabicPeriod"/>
            </a:pPr>
            <a:r>
              <a:rPr lang="en" sz="1300">
                <a:latin typeface="Poppins Medium"/>
                <a:ea typeface="Poppins Medium"/>
                <a:cs typeface="Poppins Medium"/>
                <a:sym typeface="Poppins Medium"/>
              </a:rPr>
              <a:t>Review Benefits and Limitations of AI Code Generation for Employee Microservice</a:t>
            </a:r>
            <a:endParaRPr sz="1300">
              <a:latin typeface="Poppins Medium"/>
              <a:ea typeface="Poppins Medium"/>
              <a:cs typeface="Poppins Medium"/>
              <a:sym typeface="Poppins Medium"/>
            </a:endParaRPr>
          </a:p>
          <a:p>
            <a:pPr indent="-311150" lvl="0" marL="457200" rtl="0" algn="l">
              <a:lnSpc>
                <a:spcPct val="160000"/>
              </a:lnSpc>
              <a:spcBef>
                <a:spcPts val="0"/>
              </a:spcBef>
              <a:spcAft>
                <a:spcPts val="0"/>
              </a:spcAft>
              <a:buSzPts val="1300"/>
              <a:buFont typeface="Poppins Medium"/>
              <a:buAutoNum type="arabicPeriod"/>
            </a:pPr>
            <a:r>
              <a:rPr lang="en" sz="1300">
                <a:latin typeface="Poppins Medium"/>
                <a:ea typeface="Poppins Medium"/>
                <a:cs typeface="Poppins Medium"/>
                <a:sym typeface="Poppins Medium"/>
              </a:rPr>
              <a:t>Next Steps - Assignment for Employee Microservice with AI</a:t>
            </a:r>
            <a:endParaRPr sz="1300">
              <a:latin typeface="Poppins Medium"/>
              <a:ea typeface="Poppins Medium"/>
              <a:cs typeface="Poppins Medium"/>
              <a:sym typeface="Poppins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4" name="Shape 2144"/>
        <p:cNvGrpSpPr/>
        <p:nvPr/>
      </p:nvGrpSpPr>
      <p:grpSpPr>
        <a:xfrm>
          <a:off x="0" y="0"/>
          <a:ext cx="0" cy="0"/>
          <a:chOff x="0" y="0"/>
          <a:chExt cx="0" cy="0"/>
        </a:xfrm>
      </p:grpSpPr>
      <p:sp>
        <p:nvSpPr>
          <p:cNvPr id="2145" name="Google Shape;2145;p246"/>
          <p:cNvSpPr txBox="1"/>
          <p:nvPr>
            <p:ph idx="4294967295" type="body"/>
          </p:nvPr>
        </p:nvSpPr>
        <p:spPr>
          <a:xfrm>
            <a:off x="339900" y="913300"/>
            <a:ext cx="8804100" cy="36828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Font typeface="Poppins"/>
              <a:buChar char="●"/>
            </a:pPr>
            <a:r>
              <a:rPr lang="en" sz="1500">
                <a:latin typeface="Poppins"/>
                <a:ea typeface="Poppins"/>
                <a:cs typeface="Poppins"/>
                <a:sym typeface="Poppins"/>
              </a:rPr>
              <a:t>Demo - </a:t>
            </a:r>
            <a:r>
              <a:rPr lang="en" sz="1500">
                <a:latin typeface="Poppins"/>
                <a:ea typeface="Poppins"/>
                <a:cs typeface="Poppins"/>
                <a:sym typeface="Poppins"/>
              </a:rPr>
              <a:t>Documentation Generation with AI - </a:t>
            </a:r>
            <a:r>
              <a:rPr lang="en" sz="1500">
                <a:solidFill>
                  <a:srgbClr val="9900FF"/>
                </a:solidFill>
                <a:latin typeface="Poppins"/>
                <a:ea typeface="Poppins"/>
                <a:cs typeface="Poppins"/>
                <a:sym typeface="Poppins"/>
              </a:rPr>
              <a:t>Varun</a:t>
            </a:r>
            <a:endParaRPr sz="1500">
              <a:solidFill>
                <a:srgbClr val="9900FF"/>
              </a:solidFill>
              <a:latin typeface="Poppins"/>
              <a:ea typeface="Poppins"/>
              <a:cs typeface="Poppins"/>
              <a:sym typeface="Poppins"/>
            </a:endParaRPr>
          </a:p>
          <a:p>
            <a:pPr indent="-323850" lvl="0" marL="457200" rtl="0" algn="l">
              <a:lnSpc>
                <a:spcPct val="150000"/>
              </a:lnSpc>
              <a:spcBef>
                <a:spcPts val="0"/>
              </a:spcBef>
              <a:spcAft>
                <a:spcPts val="0"/>
              </a:spcAft>
              <a:buSzPts val="1500"/>
              <a:buFont typeface="Poppins"/>
              <a:buChar char="●"/>
            </a:pPr>
            <a:r>
              <a:rPr lang="en" sz="1500">
                <a:latin typeface="Poppins"/>
                <a:ea typeface="Poppins"/>
                <a:cs typeface="Poppins"/>
                <a:sym typeface="Poppins"/>
              </a:rPr>
              <a:t>Demo - Code Generation with AI - </a:t>
            </a:r>
            <a:r>
              <a:rPr lang="en" sz="1500">
                <a:solidFill>
                  <a:srgbClr val="9900FF"/>
                </a:solidFill>
                <a:latin typeface="Poppins"/>
                <a:ea typeface="Poppins"/>
                <a:cs typeface="Poppins"/>
                <a:sym typeface="Poppins"/>
              </a:rPr>
              <a:t>Varun</a:t>
            </a:r>
            <a:endParaRPr sz="1500">
              <a:solidFill>
                <a:srgbClr val="9900FF"/>
              </a:solidFill>
              <a:latin typeface="Poppins"/>
              <a:ea typeface="Poppins"/>
              <a:cs typeface="Poppins"/>
              <a:sym typeface="Poppins"/>
            </a:endParaRPr>
          </a:p>
          <a:p>
            <a:pPr indent="-323850" lvl="0" marL="457200" rtl="0" algn="l">
              <a:lnSpc>
                <a:spcPct val="150000"/>
              </a:lnSpc>
              <a:spcBef>
                <a:spcPts val="0"/>
              </a:spcBef>
              <a:spcAft>
                <a:spcPts val="0"/>
              </a:spcAft>
              <a:buSzPts val="1500"/>
              <a:buFont typeface="Poppins"/>
              <a:buChar char="●"/>
            </a:pPr>
            <a:r>
              <a:rPr lang="en" sz="1500">
                <a:latin typeface="Poppins"/>
                <a:ea typeface="Poppins"/>
                <a:cs typeface="Poppins"/>
                <a:sym typeface="Poppins"/>
              </a:rPr>
              <a:t>Demo - Unit Test Generation with AI - </a:t>
            </a:r>
            <a:r>
              <a:rPr lang="en" sz="1500">
                <a:solidFill>
                  <a:srgbClr val="201AFF"/>
                </a:solidFill>
                <a:latin typeface="Poppins"/>
                <a:ea typeface="Poppins"/>
                <a:cs typeface="Poppins"/>
                <a:sym typeface="Poppins"/>
              </a:rPr>
              <a:t>Kyra </a:t>
            </a:r>
            <a:endParaRPr sz="1500">
              <a:solidFill>
                <a:srgbClr val="201AFF"/>
              </a:solidFill>
              <a:latin typeface="Poppins"/>
              <a:ea typeface="Poppins"/>
              <a:cs typeface="Poppins"/>
              <a:sym typeface="Poppins"/>
            </a:endParaRPr>
          </a:p>
          <a:p>
            <a:pPr indent="-323850" lvl="0" marL="457200" rtl="0" algn="l">
              <a:lnSpc>
                <a:spcPct val="150000"/>
              </a:lnSpc>
              <a:spcBef>
                <a:spcPts val="0"/>
              </a:spcBef>
              <a:spcAft>
                <a:spcPts val="0"/>
              </a:spcAft>
              <a:buSzPts val="1500"/>
              <a:buFont typeface="Poppins"/>
              <a:buChar char="●"/>
            </a:pPr>
            <a:r>
              <a:rPr lang="en" sz="1500">
                <a:latin typeface="Poppins"/>
                <a:ea typeface="Poppins"/>
                <a:cs typeface="Poppins"/>
                <a:sym typeface="Poppins"/>
              </a:rPr>
              <a:t>Demo - Swagger Specs Generation with AI - </a:t>
            </a:r>
            <a:r>
              <a:rPr lang="en" sz="1500">
                <a:solidFill>
                  <a:srgbClr val="201AFF"/>
                </a:solidFill>
                <a:latin typeface="Poppins"/>
                <a:ea typeface="Poppins"/>
                <a:cs typeface="Poppins"/>
                <a:sym typeface="Poppins"/>
              </a:rPr>
              <a:t>Kyra</a:t>
            </a:r>
            <a:endParaRPr sz="1500">
              <a:solidFill>
                <a:srgbClr val="201AFF"/>
              </a:solidFill>
              <a:latin typeface="Poppins"/>
              <a:ea typeface="Poppins"/>
              <a:cs typeface="Poppins"/>
              <a:sym typeface="Poppins"/>
            </a:endParaRPr>
          </a:p>
          <a:p>
            <a:pPr indent="-323850" lvl="0" marL="457200" rtl="0" algn="l">
              <a:lnSpc>
                <a:spcPct val="150000"/>
              </a:lnSpc>
              <a:spcBef>
                <a:spcPts val="0"/>
              </a:spcBef>
              <a:spcAft>
                <a:spcPts val="0"/>
              </a:spcAft>
              <a:buSzPts val="1500"/>
              <a:buFont typeface="Poppins"/>
              <a:buChar char="●"/>
            </a:pPr>
            <a:r>
              <a:rPr lang="en" sz="1500">
                <a:latin typeface="Poppins"/>
                <a:ea typeface="Poppins"/>
                <a:cs typeface="Poppins"/>
                <a:sym typeface="Poppins"/>
              </a:rPr>
              <a:t>Demo - Libraries/Frameworks version upgrades (migration) with AI - </a:t>
            </a:r>
            <a:r>
              <a:rPr lang="en" sz="1500">
                <a:solidFill>
                  <a:srgbClr val="201AFF"/>
                </a:solidFill>
                <a:latin typeface="Poppins"/>
                <a:ea typeface="Poppins"/>
                <a:cs typeface="Poppins"/>
                <a:sym typeface="Poppins"/>
              </a:rPr>
              <a:t>Krya </a:t>
            </a:r>
            <a:endParaRPr sz="1500">
              <a:solidFill>
                <a:srgbClr val="201AFF"/>
              </a:solidFill>
              <a:latin typeface="Poppins"/>
              <a:ea typeface="Poppins"/>
              <a:cs typeface="Poppins"/>
              <a:sym typeface="Poppins"/>
            </a:endParaRPr>
          </a:p>
          <a:p>
            <a:pPr indent="-323850" lvl="0" marL="457200" rtl="0" algn="l">
              <a:lnSpc>
                <a:spcPct val="150000"/>
              </a:lnSpc>
              <a:spcBef>
                <a:spcPts val="0"/>
              </a:spcBef>
              <a:spcAft>
                <a:spcPts val="0"/>
              </a:spcAft>
              <a:buSzPts val="1500"/>
              <a:buFont typeface="Poppins"/>
              <a:buChar char="●"/>
            </a:pPr>
            <a:r>
              <a:rPr lang="en" sz="1500">
                <a:latin typeface="Poppins"/>
                <a:ea typeface="Poppins"/>
                <a:cs typeface="Poppins"/>
                <a:sym typeface="Poppins"/>
              </a:rPr>
              <a:t>Demo - Pull Request (PR) Review and Approval with AI - </a:t>
            </a:r>
            <a:r>
              <a:rPr lang="en" sz="1500">
                <a:solidFill>
                  <a:srgbClr val="201AFF"/>
                </a:solidFill>
                <a:latin typeface="Poppins"/>
                <a:ea typeface="Poppins"/>
                <a:cs typeface="Poppins"/>
                <a:sym typeface="Poppins"/>
              </a:rPr>
              <a:t>Kyra</a:t>
            </a:r>
            <a:endParaRPr sz="1500">
              <a:latin typeface="Poppins"/>
              <a:ea typeface="Poppins"/>
              <a:cs typeface="Poppins"/>
              <a:sym typeface="Poppins"/>
            </a:endParaRPr>
          </a:p>
        </p:txBody>
      </p:sp>
      <p:sp>
        <p:nvSpPr>
          <p:cNvPr id="2146" name="Google Shape;2146;p246"/>
          <p:cNvSpPr txBox="1"/>
          <p:nvPr>
            <p:ph type="title"/>
          </p:nvPr>
        </p:nvSpPr>
        <p:spPr>
          <a:xfrm>
            <a:off x="1287250" y="84425"/>
            <a:ext cx="6142500" cy="534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Practical Demo and Real World Examples</a:t>
            </a:r>
            <a:r>
              <a:rPr lang="en" sz="1800">
                <a:solidFill>
                  <a:srgbClr val="321A7C"/>
                </a:solidFill>
              </a:rPr>
              <a:t> - Part 3</a:t>
            </a:r>
            <a:endParaRPr sz="2100">
              <a:solidFill>
                <a:srgbClr val="321A7C"/>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5" name="Shape 2775"/>
        <p:cNvGrpSpPr/>
        <p:nvPr/>
      </p:nvGrpSpPr>
      <p:grpSpPr>
        <a:xfrm>
          <a:off x="0" y="0"/>
          <a:ext cx="0" cy="0"/>
          <a:chOff x="0" y="0"/>
          <a:chExt cx="0" cy="0"/>
        </a:xfrm>
      </p:grpSpPr>
      <p:sp>
        <p:nvSpPr>
          <p:cNvPr id="2776" name="Google Shape;2776;p282"/>
          <p:cNvSpPr txBox="1"/>
          <p:nvPr>
            <p:ph type="title"/>
          </p:nvPr>
        </p:nvSpPr>
        <p:spPr>
          <a:xfrm>
            <a:off x="84950" y="-6502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Initial Tools Setup</a:t>
            </a:r>
            <a:endParaRPr sz="1800">
              <a:solidFill>
                <a:srgbClr val="321A7C"/>
              </a:solidFill>
            </a:endParaRPr>
          </a:p>
        </p:txBody>
      </p:sp>
      <p:sp>
        <p:nvSpPr>
          <p:cNvPr id="2777" name="Google Shape;2777;p282"/>
          <p:cNvSpPr txBox="1"/>
          <p:nvPr>
            <p:ph idx="4294967295" type="body"/>
          </p:nvPr>
        </p:nvSpPr>
        <p:spPr>
          <a:xfrm>
            <a:off x="305225" y="412200"/>
            <a:ext cx="8791200" cy="4215300"/>
          </a:xfrm>
          <a:prstGeom prst="rect">
            <a:avLst/>
          </a:prstGeom>
        </p:spPr>
        <p:txBody>
          <a:bodyPr anchorCtr="0" anchor="t" bIns="91425" lIns="91425" spcFirstLastPara="1" rIns="91425" wrap="square" tIns="91425">
            <a:noAutofit/>
          </a:bodyPr>
          <a:lstStyle/>
          <a:p>
            <a:pPr indent="-304800" lvl="0" marL="457200" rtl="0" algn="l">
              <a:lnSpc>
                <a:spcPct val="135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Set up IDE, AI tools and API Keys</a:t>
            </a:r>
            <a:endParaRPr>
              <a:solidFill>
                <a:srgbClr val="0F0F0F"/>
              </a:solidFill>
              <a:latin typeface="Poppins Medium"/>
              <a:ea typeface="Poppins Medium"/>
              <a:cs typeface="Poppins Medium"/>
              <a:sym typeface="Poppins Medium"/>
            </a:endParaRPr>
          </a:p>
          <a:p>
            <a:pPr indent="-304800" lvl="1" marL="914400" rtl="0" algn="l">
              <a:lnSpc>
                <a:spcPct val="135000"/>
              </a:lnSpc>
              <a:spcBef>
                <a:spcPts val="0"/>
              </a:spcBef>
              <a:spcAft>
                <a:spcPts val="0"/>
              </a:spcAft>
              <a:buClr>
                <a:srgbClr val="0F0F0F"/>
              </a:buClr>
              <a:buSzPts val="1200"/>
              <a:buFont typeface="Poppins Medium"/>
              <a:buAutoNum type="alphaLcPeriod"/>
            </a:pPr>
            <a:r>
              <a:rPr lang="en">
                <a:solidFill>
                  <a:srgbClr val="0F0F0F"/>
                </a:solidFill>
                <a:latin typeface="Poppins Medium"/>
                <a:ea typeface="Poppins Medium"/>
                <a:cs typeface="Poppins Medium"/>
                <a:sym typeface="Poppins Medium"/>
              </a:rPr>
              <a:t>IDE (Integrated Development Environment)</a:t>
            </a:r>
            <a:endParaRPr>
              <a:solidFill>
                <a:srgbClr val="0F0F0F"/>
              </a:solidFill>
              <a:latin typeface="Poppins Medium"/>
              <a:ea typeface="Poppins Medium"/>
              <a:cs typeface="Poppins Medium"/>
              <a:sym typeface="Poppins Medium"/>
            </a:endParaRPr>
          </a:p>
          <a:p>
            <a:pPr indent="-304800" lvl="2" marL="1371600" rtl="0" algn="l">
              <a:lnSpc>
                <a:spcPct val="135000"/>
              </a:lnSpc>
              <a:spcBef>
                <a:spcPts val="0"/>
              </a:spcBef>
              <a:spcAft>
                <a:spcPts val="0"/>
              </a:spcAft>
              <a:buClr>
                <a:srgbClr val="0F0F0F"/>
              </a:buClr>
              <a:buSzPts val="1200"/>
              <a:buFont typeface="Poppins Medium"/>
              <a:buAutoNum type="romanLcPeriod"/>
            </a:pPr>
            <a:r>
              <a:rPr lang="en">
                <a:solidFill>
                  <a:srgbClr val="0F0F0F"/>
                </a:solidFill>
                <a:latin typeface="Poppins Medium"/>
                <a:ea typeface="Poppins Medium"/>
                <a:cs typeface="Poppins Medium"/>
                <a:sym typeface="Poppins Medium"/>
              </a:rPr>
              <a:t>VSCode</a:t>
            </a:r>
            <a:endParaRPr>
              <a:solidFill>
                <a:srgbClr val="0F0F0F"/>
              </a:solidFill>
              <a:latin typeface="Poppins Medium"/>
              <a:ea typeface="Poppins Medium"/>
              <a:cs typeface="Poppins Medium"/>
              <a:sym typeface="Poppins Medium"/>
            </a:endParaRPr>
          </a:p>
          <a:p>
            <a:pPr indent="-304800" lvl="1" marL="914400" rtl="0" algn="l">
              <a:lnSpc>
                <a:spcPct val="135000"/>
              </a:lnSpc>
              <a:spcBef>
                <a:spcPts val="0"/>
              </a:spcBef>
              <a:spcAft>
                <a:spcPts val="0"/>
              </a:spcAft>
              <a:buClr>
                <a:srgbClr val="0F0F0F"/>
              </a:buClr>
              <a:buSzPts val="1200"/>
              <a:buFont typeface="Poppins Medium"/>
              <a:buAutoNum type="alphaLcPeriod"/>
            </a:pPr>
            <a:r>
              <a:rPr lang="en">
                <a:solidFill>
                  <a:srgbClr val="0F0F0F"/>
                </a:solidFill>
                <a:latin typeface="Poppins Medium"/>
                <a:ea typeface="Poppins Medium"/>
                <a:cs typeface="Poppins Medium"/>
                <a:sym typeface="Poppins Medium"/>
              </a:rPr>
              <a:t>AI Tools</a:t>
            </a:r>
            <a:endParaRPr>
              <a:solidFill>
                <a:srgbClr val="0F0F0F"/>
              </a:solidFill>
              <a:latin typeface="Poppins Medium"/>
              <a:ea typeface="Poppins Medium"/>
              <a:cs typeface="Poppins Medium"/>
              <a:sym typeface="Poppins Medium"/>
            </a:endParaRPr>
          </a:p>
          <a:p>
            <a:pPr indent="-304800" lvl="2" marL="1371600" rtl="0" algn="l">
              <a:lnSpc>
                <a:spcPct val="135000"/>
              </a:lnSpc>
              <a:spcBef>
                <a:spcPts val="0"/>
              </a:spcBef>
              <a:spcAft>
                <a:spcPts val="0"/>
              </a:spcAft>
              <a:buClr>
                <a:srgbClr val="0F0F0F"/>
              </a:buClr>
              <a:buSzPts val="1200"/>
              <a:buFont typeface="Poppins Medium"/>
              <a:buAutoNum type="romanLcPeriod"/>
            </a:pPr>
            <a:r>
              <a:rPr lang="en">
                <a:solidFill>
                  <a:srgbClr val="0F0F0F"/>
                </a:solidFill>
                <a:latin typeface="Poppins Medium"/>
                <a:ea typeface="Poppins Medium"/>
                <a:cs typeface="Poppins Medium"/>
                <a:sym typeface="Poppins Medium"/>
              </a:rPr>
              <a:t>Cline Extension (For End to End Code Generation)</a:t>
            </a:r>
            <a:endParaRPr>
              <a:solidFill>
                <a:srgbClr val="0F0F0F"/>
              </a:solidFill>
              <a:latin typeface="Poppins Medium"/>
              <a:ea typeface="Poppins Medium"/>
              <a:cs typeface="Poppins Medium"/>
              <a:sym typeface="Poppins Medium"/>
            </a:endParaRPr>
          </a:p>
          <a:p>
            <a:pPr indent="-304800" lvl="3" marL="1828800" rtl="0" algn="l">
              <a:lnSpc>
                <a:spcPct val="135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Setup Paid version via Anthropic APIs (Better Performance)</a:t>
            </a:r>
            <a:endParaRPr>
              <a:solidFill>
                <a:srgbClr val="0F0F0F"/>
              </a:solidFill>
              <a:latin typeface="Poppins Medium"/>
              <a:ea typeface="Poppins Medium"/>
              <a:cs typeface="Poppins Medium"/>
              <a:sym typeface="Poppins Medium"/>
            </a:endParaRPr>
          </a:p>
          <a:p>
            <a:pPr indent="-304800" lvl="3" marL="1828800" rtl="0" algn="l">
              <a:lnSpc>
                <a:spcPct val="135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Setup Free version via Google Gemini APIs (Ok Performance)</a:t>
            </a:r>
            <a:endParaRPr>
              <a:solidFill>
                <a:srgbClr val="0F0F0F"/>
              </a:solidFill>
              <a:latin typeface="Poppins Medium"/>
              <a:ea typeface="Poppins Medium"/>
              <a:cs typeface="Poppins Medium"/>
              <a:sym typeface="Poppins Medium"/>
            </a:endParaRPr>
          </a:p>
          <a:p>
            <a:pPr indent="-304800" lvl="2" marL="1371600" rtl="0" algn="l">
              <a:lnSpc>
                <a:spcPct val="135000"/>
              </a:lnSpc>
              <a:spcBef>
                <a:spcPts val="0"/>
              </a:spcBef>
              <a:spcAft>
                <a:spcPts val="0"/>
              </a:spcAft>
              <a:buClr>
                <a:srgbClr val="0F0F0F"/>
              </a:buClr>
              <a:buSzPts val="1200"/>
              <a:buFont typeface="Poppins Medium"/>
              <a:buAutoNum type="romanLcPeriod"/>
            </a:pPr>
            <a:r>
              <a:rPr lang="en">
                <a:solidFill>
                  <a:srgbClr val="0F0F0F"/>
                </a:solidFill>
                <a:latin typeface="Poppins Medium"/>
                <a:ea typeface="Poppins Medium"/>
                <a:cs typeface="Poppins Medium"/>
                <a:sym typeface="Poppins Medium"/>
              </a:rPr>
              <a:t>Supermaven Extension (For Intelligent Code Autocompletion)</a:t>
            </a:r>
            <a:endParaRPr>
              <a:solidFill>
                <a:srgbClr val="0F0F0F"/>
              </a:solidFill>
              <a:latin typeface="Poppins Medium"/>
              <a:ea typeface="Poppins Medium"/>
              <a:cs typeface="Poppins Medium"/>
              <a:sym typeface="Poppins Medium"/>
            </a:endParaRPr>
          </a:p>
          <a:p>
            <a:pPr indent="-304800" lvl="3" marL="1828800" rtl="0" algn="l">
              <a:lnSpc>
                <a:spcPct val="135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Setup Free Version</a:t>
            </a:r>
            <a:endParaRPr>
              <a:solidFill>
                <a:srgbClr val="0F0F0F"/>
              </a:solidFill>
              <a:latin typeface="Poppins Medium"/>
              <a:ea typeface="Poppins Medium"/>
              <a:cs typeface="Poppins Medium"/>
              <a:sym typeface="Poppins Medium"/>
            </a:endParaRPr>
          </a:p>
          <a:p>
            <a:pPr indent="-304800" lvl="1" marL="914400" rtl="0" algn="l">
              <a:lnSpc>
                <a:spcPct val="135000"/>
              </a:lnSpc>
              <a:spcBef>
                <a:spcPts val="0"/>
              </a:spcBef>
              <a:spcAft>
                <a:spcPts val="0"/>
              </a:spcAft>
              <a:buClr>
                <a:srgbClr val="0F0F0F"/>
              </a:buClr>
              <a:buSzPts val="1200"/>
              <a:buFont typeface="Poppins Medium"/>
              <a:buAutoNum type="alphaLcPeriod"/>
            </a:pPr>
            <a:r>
              <a:rPr lang="en">
                <a:solidFill>
                  <a:srgbClr val="0F0F0F"/>
                </a:solidFill>
                <a:latin typeface="Poppins Medium"/>
                <a:ea typeface="Poppins Medium"/>
                <a:cs typeface="Poppins Medium"/>
                <a:sym typeface="Poppins Medium"/>
              </a:rPr>
              <a:t>Java Extensions (JDK and Extension Pack for Java)</a:t>
            </a:r>
            <a:endParaRPr>
              <a:solidFill>
                <a:srgbClr val="0F0F0F"/>
              </a:solidFill>
              <a:latin typeface="Poppins Medium"/>
              <a:ea typeface="Poppins Medium"/>
              <a:cs typeface="Poppins Medium"/>
              <a:sym typeface="Poppins Medium"/>
            </a:endParaRPr>
          </a:p>
          <a:p>
            <a:pPr indent="-304800" lvl="0" marL="457200" rtl="0" algn="l">
              <a:lnSpc>
                <a:spcPct val="135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Setup Springboot Project with Maven from </a:t>
            </a:r>
            <a:r>
              <a:rPr lang="en">
                <a:latin typeface="Poppins Medium"/>
                <a:ea typeface="Poppins Medium"/>
                <a:cs typeface="Poppins Medium"/>
                <a:sym typeface="Poppins Medium"/>
              </a:rPr>
              <a:t>scratch</a:t>
            </a:r>
            <a:endParaRPr>
              <a:latin typeface="Poppins Medium"/>
              <a:ea typeface="Poppins Medium"/>
              <a:cs typeface="Poppins Medium"/>
              <a:sym typeface="Poppins Medium"/>
            </a:endParaRPr>
          </a:p>
          <a:p>
            <a:pPr indent="-304800" lvl="1" marL="914400" rtl="0" algn="l">
              <a:lnSpc>
                <a:spcPct val="135000"/>
              </a:lnSpc>
              <a:spcBef>
                <a:spcPts val="0"/>
              </a:spcBef>
              <a:spcAft>
                <a:spcPts val="0"/>
              </a:spcAft>
              <a:buClr>
                <a:srgbClr val="0F0F0F"/>
              </a:buClr>
              <a:buSzPts val="1200"/>
              <a:buFont typeface="Poppins Medium"/>
              <a:buAutoNum type="alphaLcPeriod"/>
            </a:pPr>
            <a:r>
              <a:rPr lang="en">
                <a:solidFill>
                  <a:srgbClr val="0F0F0F"/>
                </a:solidFill>
                <a:latin typeface="Poppins Medium"/>
                <a:ea typeface="Poppins Medium"/>
                <a:cs typeface="Poppins Medium"/>
                <a:sym typeface="Poppins Medium"/>
              </a:rPr>
              <a:t>Create empty project structure via start.spring.io with 4 dependencies in pom.xml (Spring Web, Spring Data JPA, H2 Database, Lombok)</a:t>
            </a:r>
            <a:endParaRPr>
              <a:solidFill>
                <a:srgbClr val="0F0F0F"/>
              </a:solidFill>
              <a:latin typeface="Poppins Medium"/>
              <a:ea typeface="Poppins Medium"/>
              <a:cs typeface="Poppins Medium"/>
              <a:sym typeface="Poppins Medium"/>
            </a:endParaRPr>
          </a:p>
          <a:p>
            <a:pPr indent="-304800" lvl="0" marL="457200" rtl="0" algn="l">
              <a:lnSpc>
                <a:spcPct val="135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Setup In Memory Database using H2 (Ask AI to Setup H2 Configuration)</a:t>
            </a:r>
            <a:endParaRPr>
              <a:solidFill>
                <a:srgbClr val="0F0F0F"/>
              </a:solidFill>
              <a:latin typeface="Poppins Medium"/>
              <a:ea typeface="Poppins Medium"/>
              <a:cs typeface="Poppins Medium"/>
              <a:sym typeface="Poppins Medium"/>
            </a:endParaRPr>
          </a:p>
          <a:p>
            <a:pPr indent="-304800" lvl="1" marL="914400" rtl="0" algn="l">
              <a:lnSpc>
                <a:spcPct val="135000"/>
              </a:lnSpc>
              <a:spcBef>
                <a:spcPts val="0"/>
              </a:spcBef>
              <a:spcAft>
                <a:spcPts val="0"/>
              </a:spcAft>
              <a:buClr>
                <a:srgbClr val="0F0F0F"/>
              </a:buClr>
              <a:buSzPts val="1200"/>
              <a:buFont typeface="Poppins Medium"/>
              <a:buAutoNum type="alphaLcPeriod"/>
            </a:pPr>
            <a:r>
              <a:rPr lang="en">
                <a:solidFill>
                  <a:srgbClr val="0F0F0F"/>
                </a:solidFill>
                <a:latin typeface="Poppins Medium"/>
                <a:ea typeface="Poppins Medium"/>
                <a:cs typeface="Poppins Medium"/>
                <a:sym typeface="Poppins Medium"/>
              </a:rPr>
              <a:t>We will use H2 in memory for ease of usage (no installation required)</a:t>
            </a:r>
            <a:endParaRPr>
              <a:solidFill>
                <a:srgbClr val="0F0F0F"/>
              </a:solidFill>
              <a:latin typeface="Poppins Medium"/>
              <a:ea typeface="Poppins Medium"/>
              <a:cs typeface="Poppins Medium"/>
              <a:sym typeface="Poppins Medium"/>
            </a:endParaRPr>
          </a:p>
          <a:p>
            <a:pPr indent="-304800" lvl="0" marL="457200" rtl="0" algn="l">
              <a:lnSpc>
                <a:spcPct val="135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Setup API Client for testing APIs locally</a:t>
            </a:r>
            <a:endParaRPr>
              <a:solidFill>
                <a:schemeClr val="dk1"/>
              </a:solidFill>
              <a:latin typeface="Poppins Medium"/>
              <a:ea typeface="Poppins Medium"/>
              <a:cs typeface="Poppins Medium"/>
              <a:sym typeface="Poppins Medium"/>
            </a:endParaRPr>
          </a:p>
          <a:p>
            <a:pPr indent="-304800" lvl="1" marL="914400" rtl="0" algn="l">
              <a:lnSpc>
                <a:spcPct val="135000"/>
              </a:lnSpc>
              <a:spcBef>
                <a:spcPts val="0"/>
              </a:spcBef>
              <a:spcAft>
                <a:spcPts val="0"/>
              </a:spcAft>
              <a:buSzPts val="1200"/>
              <a:buFont typeface="Poppins Medium"/>
              <a:buAutoNum type="alphaLcPeriod"/>
            </a:pPr>
            <a:r>
              <a:rPr lang="en">
                <a:latin typeface="Poppins Medium"/>
                <a:ea typeface="Poppins Medium"/>
                <a:cs typeface="Poppins Medium"/>
                <a:sym typeface="Poppins Medium"/>
              </a:rPr>
              <a:t>We will use Postman (free web version)</a:t>
            </a:r>
            <a:endParaRPr>
              <a:latin typeface="Poppins Medium"/>
              <a:ea typeface="Poppins Medium"/>
              <a:cs typeface="Poppins Medium"/>
              <a:sym typeface="Poppins Medium"/>
            </a:endParaRPr>
          </a:p>
          <a:p>
            <a:pPr indent="0" lvl="0" marL="0" rtl="0" algn="l">
              <a:lnSpc>
                <a:spcPct val="135000"/>
              </a:lnSpc>
              <a:spcBef>
                <a:spcPts val="0"/>
              </a:spcBef>
              <a:spcAft>
                <a:spcPts val="0"/>
              </a:spcAft>
              <a:buNone/>
            </a:pPr>
            <a:r>
              <a:t/>
            </a:r>
            <a:endParaRPr>
              <a:solidFill>
                <a:schemeClr val="dk1"/>
              </a:solidFill>
              <a:latin typeface="Poppins Medium"/>
              <a:ea typeface="Poppins Medium"/>
              <a:cs typeface="Poppins Medium"/>
              <a:sym typeface="Poppins Medium"/>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1" name="Shape 2781"/>
        <p:cNvGrpSpPr/>
        <p:nvPr/>
      </p:nvGrpSpPr>
      <p:grpSpPr>
        <a:xfrm>
          <a:off x="0" y="0"/>
          <a:ext cx="0" cy="0"/>
          <a:chOff x="0" y="0"/>
          <a:chExt cx="0" cy="0"/>
        </a:xfrm>
      </p:grpSpPr>
      <p:sp>
        <p:nvSpPr>
          <p:cNvPr id="2782" name="Google Shape;2782;p283"/>
          <p:cNvSpPr txBox="1"/>
          <p:nvPr>
            <p:ph type="title"/>
          </p:nvPr>
        </p:nvSpPr>
        <p:spPr>
          <a:xfrm>
            <a:off x="91425" y="-63250"/>
            <a:ext cx="8624400" cy="782700"/>
          </a:xfrm>
          <a:prstGeom prst="rect">
            <a:avLst/>
          </a:prstGeom>
        </p:spPr>
        <p:txBody>
          <a:bodyPr anchorCtr="0" anchor="t" bIns="91425" lIns="91425" spcFirstLastPara="1" rIns="91425" wrap="square" tIns="91425">
            <a:noAutofit/>
          </a:bodyPr>
          <a:lstStyle/>
          <a:p>
            <a:pPr indent="0" lvl="0" marL="457200" rtl="0" algn="ctr">
              <a:lnSpc>
                <a:spcPct val="140000"/>
              </a:lnSpc>
              <a:spcBef>
                <a:spcPts val="0"/>
              </a:spcBef>
              <a:spcAft>
                <a:spcPts val="0"/>
              </a:spcAft>
              <a:buNone/>
            </a:pPr>
            <a:r>
              <a:rPr lang="en" sz="1800">
                <a:solidFill>
                  <a:srgbClr val="321A7C"/>
                </a:solidFill>
              </a:rPr>
              <a:t>Review Employee Microservice requirements and</a:t>
            </a:r>
            <a:endParaRPr sz="1800">
              <a:solidFill>
                <a:srgbClr val="321A7C"/>
              </a:solidFill>
            </a:endParaRPr>
          </a:p>
          <a:p>
            <a:pPr indent="0" lvl="0" marL="457200" rtl="0" algn="ctr">
              <a:lnSpc>
                <a:spcPct val="140000"/>
              </a:lnSpc>
              <a:spcBef>
                <a:spcPts val="0"/>
              </a:spcBef>
              <a:spcAft>
                <a:spcPts val="0"/>
              </a:spcAft>
              <a:buNone/>
            </a:pPr>
            <a:r>
              <a:rPr lang="en" sz="1800">
                <a:solidFill>
                  <a:srgbClr val="321A7C"/>
                </a:solidFill>
              </a:rPr>
              <a:t>Divide the implementation into small independent steps</a:t>
            </a:r>
            <a:endParaRPr sz="1800">
              <a:solidFill>
                <a:srgbClr val="321A7C"/>
              </a:solidFill>
            </a:endParaRPr>
          </a:p>
        </p:txBody>
      </p:sp>
      <p:sp>
        <p:nvSpPr>
          <p:cNvPr id="2783" name="Google Shape;2783;p283"/>
          <p:cNvSpPr txBox="1"/>
          <p:nvPr>
            <p:ph idx="4294967295" type="body"/>
          </p:nvPr>
        </p:nvSpPr>
        <p:spPr>
          <a:xfrm>
            <a:off x="588900" y="1741413"/>
            <a:ext cx="8555100" cy="19056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b="1" lang="en" sz="1300">
                <a:solidFill>
                  <a:srgbClr val="0F0F0F"/>
                </a:solidFill>
                <a:latin typeface="Poppins"/>
                <a:ea typeface="Poppins"/>
                <a:cs typeface="Poppins"/>
                <a:sym typeface="Poppins"/>
              </a:rPr>
              <a:t>We will divide our implementation of Employee Microservice in small independent 6 steps</a:t>
            </a:r>
            <a:endParaRPr b="1" sz="1300">
              <a:solidFill>
                <a:srgbClr val="0F0F0F"/>
              </a:solidFill>
              <a:latin typeface="Poppins"/>
              <a:ea typeface="Poppins"/>
              <a:cs typeface="Poppins"/>
              <a:sym typeface="Poppins"/>
            </a:endParaRPr>
          </a:p>
          <a:p>
            <a:pPr indent="-304800" lvl="0" marL="457200" rtl="0" algn="l">
              <a:lnSpc>
                <a:spcPct val="130000"/>
              </a:lnSpc>
              <a:spcBef>
                <a:spcPts val="0"/>
              </a:spcBef>
              <a:spcAft>
                <a:spcPts val="0"/>
              </a:spcAft>
              <a:buClr>
                <a:srgbClr val="0F0F0F"/>
              </a:buClr>
              <a:buSzPts val="1200"/>
              <a:buFont typeface="Poppins Medium"/>
              <a:buChar char="●"/>
            </a:pPr>
            <a:r>
              <a:rPr b="1" lang="en">
                <a:solidFill>
                  <a:srgbClr val="0F0F0F"/>
                </a:solidFill>
                <a:latin typeface="Poppins"/>
                <a:ea typeface="Poppins"/>
                <a:cs typeface="Poppins"/>
                <a:sym typeface="Poppins"/>
              </a:rPr>
              <a:t>Step 1</a:t>
            </a:r>
            <a:r>
              <a:rPr lang="en">
                <a:solidFill>
                  <a:srgbClr val="0F0F0F"/>
                </a:solidFill>
                <a:latin typeface="Poppins Medium"/>
                <a:ea typeface="Poppins Medium"/>
                <a:cs typeface="Poppins Medium"/>
                <a:sym typeface="Poppins Medium"/>
              </a:rPr>
              <a:t> - Create an Employee Model with AI </a:t>
            </a:r>
            <a:endParaRPr>
              <a:solidFill>
                <a:srgbClr val="0F0F0F"/>
              </a:solidFill>
              <a:latin typeface="Poppins Medium"/>
              <a:ea typeface="Poppins Medium"/>
              <a:cs typeface="Poppins Medium"/>
              <a:sym typeface="Poppins Medium"/>
            </a:endParaRPr>
          </a:p>
          <a:p>
            <a:pPr indent="-304800" lvl="0" marL="457200" rtl="0" algn="l">
              <a:lnSpc>
                <a:spcPct val="130000"/>
              </a:lnSpc>
              <a:spcBef>
                <a:spcPts val="0"/>
              </a:spcBef>
              <a:spcAft>
                <a:spcPts val="0"/>
              </a:spcAft>
              <a:buClr>
                <a:srgbClr val="0F0F0F"/>
              </a:buClr>
              <a:buSzPts val="1200"/>
              <a:buFont typeface="Poppins Medium"/>
              <a:buChar char="●"/>
            </a:pPr>
            <a:r>
              <a:rPr b="1" lang="en">
                <a:solidFill>
                  <a:srgbClr val="0F0F0F"/>
                </a:solidFill>
                <a:latin typeface="Poppins"/>
                <a:ea typeface="Poppins"/>
                <a:cs typeface="Poppins"/>
                <a:sym typeface="Poppins"/>
              </a:rPr>
              <a:t>Step 2</a:t>
            </a:r>
            <a:r>
              <a:rPr lang="en">
                <a:solidFill>
                  <a:srgbClr val="0F0F0F"/>
                </a:solidFill>
                <a:latin typeface="Poppins Medium"/>
                <a:ea typeface="Poppins Medium"/>
                <a:cs typeface="Poppins Medium"/>
                <a:sym typeface="Poppins Medium"/>
              </a:rPr>
              <a:t> - Create a POST API to create an employee in the database with AI</a:t>
            </a:r>
            <a:endParaRPr>
              <a:solidFill>
                <a:srgbClr val="0F0F0F"/>
              </a:solidFill>
              <a:latin typeface="Poppins Medium"/>
              <a:ea typeface="Poppins Medium"/>
              <a:cs typeface="Poppins Medium"/>
              <a:sym typeface="Poppins Medium"/>
            </a:endParaRPr>
          </a:p>
          <a:p>
            <a:pPr indent="-304800" lvl="0" marL="457200" rtl="0" algn="l">
              <a:lnSpc>
                <a:spcPct val="130000"/>
              </a:lnSpc>
              <a:spcBef>
                <a:spcPts val="0"/>
              </a:spcBef>
              <a:spcAft>
                <a:spcPts val="0"/>
              </a:spcAft>
              <a:buClr>
                <a:srgbClr val="0F0F0F"/>
              </a:buClr>
              <a:buSzPts val="1200"/>
              <a:buFont typeface="Poppins Medium"/>
              <a:buChar char="●"/>
            </a:pPr>
            <a:r>
              <a:rPr b="1" lang="en">
                <a:solidFill>
                  <a:srgbClr val="0F0F0F"/>
                </a:solidFill>
                <a:latin typeface="Poppins"/>
                <a:ea typeface="Poppins"/>
                <a:cs typeface="Poppins"/>
                <a:sym typeface="Poppins"/>
              </a:rPr>
              <a:t>Step 3</a:t>
            </a:r>
            <a:r>
              <a:rPr lang="en">
                <a:solidFill>
                  <a:srgbClr val="0F0F0F"/>
                </a:solidFill>
                <a:latin typeface="Poppins Medium"/>
                <a:ea typeface="Poppins Medium"/>
                <a:cs typeface="Poppins Medium"/>
                <a:sym typeface="Poppins Medium"/>
              </a:rPr>
              <a:t> - Create a GET API to fetch all the employees from the database with AI</a:t>
            </a:r>
            <a:endParaRPr>
              <a:solidFill>
                <a:srgbClr val="0F0F0F"/>
              </a:solidFill>
              <a:latin typeface="Poppins Medium"/>
              <a:ea typeface="Poppins Medium"/>
              <a:cs typeface="Poppins Medium"/>
              <a:sym typeface="Poppins Medium"/>
            </a:endParaRPr>
          </a:p>
          <a:p>
            <a:pPr indent="-304800" lvl="0" marL="457200" rtl="0" algn="l">
              <a:lnSpc>
                <a:spcPct val="130000"/>
              </a:lnSpc>
              <a:spcBef>
                <a:spcPts val="0"/>
              </a:spcBef>
              <a:spcAft>
                <a:spcPts val="0"/>
              </a:spcAft>
              <a:buClr>
                <a:srgbClr val="0F0F0F"/>
              </a:buClr>
              <a:buSzPts val="1200"/>
              <a:buFont typeface="Poppins Medium"/>
              <a:buChar char="●"/>
            </a:pPr>
            <a:r>
              <a:rPr b="1" lang="en">
                <a:solidFill>
                  <a:srgbClr val="0F0F0F"/>
                </a:solidFill>
                <a:latin typeface="Poppins"/>
                <a:ea typeface="Poppins"/>
                <a:cs typeface="Poppins"/>
                <a:sym typeface="Poppins"/>
              </a:rPr>
              <a:t>Step 4</a:t>
            </a:r>
            <a:r>
              <a:rPr lang="en">
                <a:solidFill>
                  <a:srgbClr val="0F0F0F"/>
                </a:solidFill>
                <a:latin typeface="Poppins Medium"/>
                <a:ea typeface="Poppins Medium"/>
                <a:cs typeface="Poppins Medium"/>
                <a:sym typeface="Poppins Medium"/>
              </a:rPr>
              <a:t> - Create a GET API to fetch a single employee with id from the database with AI</a:t>
            </a:r>
            <a:endParaRPr>
              <a:solidFill>
                <a:srgbClr val="0F0F0F"/>
              </a:solidFill>
              <a:latin typeface="Poppins Medium"/>
              <a:ea typeface="Poppins Medium"/>
              <a:cs typeface="Poppins Medium"/>
              <a:sym typeface="Poppins Medium"/>
            </a:endParaRPr>
          </a:p>
          <a:p>
            <a:pPr indent="-304800" lvl="0" marL="457200" rtl="0" algn="l">
              <a:lnSpc>
                <a:spcPct val="130000"/>
              </a:lnSpc>
              <a:spcBef>
                <a:spcPts val="0"/>
              </a:spcBef>
              <a:spcAft>
                <a:spcPts val="0"/>
              </a:spcAft>
              <a:buClr>
                <a:srgbClr val="0F0F0F"/>
              </a:buClr>
              <a:buSzPts val="1200"/>
              <a:buFont typeface="Poppins Medium"/>
              <a:buChar char="●"/>
            </a:pPr>
            <a:r>
              <a:rPr b="1" lang="en">
                <a:solidFill>
                  <a:srgbClr val="0F0F0F"/>
                </a:solidFill>
                <a:latin typeface="Poppins"/>
                <a:ea typeface="Poppins"/>
                <a:cs typeface="Poppins"/>
                <a:sym typeface="Poppins"/>
              </a:rPr>
              <a:t>Step 5</a:t>
            </a:r>
            <a:r>
              <a:rPr lang="en">
                <a:solidFill>
                  <a:srgbClr val="0F0F0F"/>
                </a:solidFill>
                <a:latin typeface="Poppins Medium"/>
                <a:ea typeface="Poppins Medium"/>
                <a:cs typeface="Poppins Medium"/>
                <a:sym typeface="Poppins Medium"/>
              </a:rPr>
              <a:t> - Create a PATCH API to edit a single employee details in the database with AI</a:t>
            </a:r>
            <a:endParaRPr>
              <a:solidFill>
                <a:srgbClr val="0F0F0F"/>
              </a:solidFill>
              <a:latin typeface="Poppins Medium"/>
              <a:ea typeface="Poppins Medium"/>
              <a:cs typeface="Poppins Medium"/>
              <a:sym typeface="Poppins Medium"/>
            </a:endParaRPr>
          </a:p>
          <a:p>
            <a:pPr indent="-304800" lvl="0" marL="457200" rtl="0" algn="l">
              <a:lnSpc>
                <a:spcPct val="130000"/>
              </a:lnSpc>
              <a:spcBef>
                <a:spcPts val="0"/>
              </a:spcBef>
              <a:spcAft>
                <a:spcPts val="0"/>
              </a:spcAft>
              <a:buClr>
                <a:srgbClr val="0F0F0F"/>
              </a:buClr>
              <a:buSzPts val="1200"/>
              <a:buFont typeface="Poppins Medium"/>
              <a:buChar char="●"/>
            </a:pPr>
            <a:r>
              <a:rPr b="1" lang="en">
                <a:solidFill>
                  <a:srgbClr val="0F0F0F"/>
                </a:solidFill>
                <a:latin typeface="Poppins"/>
                <a:ea typeface="Poppins"/>
                <a:cs typeface="Poppins"/>
                <a:sym typeface="Poppins"/>
              </a:rPr>
              <a:t>Step 6</a:t>
            </a:r>
            <a:r>
              <a:rPr lang="en">
                <a:solidFill>
                  <a:srgbClr val="0F0F0F"/>
                </a:solidFill>
                <a:latin typeface="Poppins Medium"/>
                <a:ea typeface="Poppins Medium"/>
                <a:cs typeface="Poppins Medium"/>
                <a:sym typeface="Poppins Medium"/>
              </a:rPr>
              <a:t> - Create a DELETE API to delete an employee from the database with AI</a:t>
            </a:r>
            <a:endParaRPr>
              <a:solidFill>
                <a:srgbClr val="0F0F0F"/>
              </a:solidFill>
              <a:latin typeface="Poppins Medium"/>
              <a:ea typeface="Poppins Medium"/>
              <a:cs typeface="Poppins Medium"/>
              <a:sym typeface="Poppins Medium"/>
            </a:endParaRPr>
          </a:p>
          <a:p>
            <a:pPr indent="-304800" lvl="0" marL="457200" rtl="0" algn="l">
              <a:lnSpc>
                <a:spcPct val="130000"/>
              </a:lnSpc>
              <a:spcBef>
                <a:spcPts val="0"/>
              </a:spcBef>
              <a:spcAft>
                <a:spcPts val="0"/>
              </a:spcAft>
              <a:buClr>
                <a:srgbClr val="0F0F0F"/>
              </a:buClr>
              <a:buSzPts val="1200"/>
              <a:buFont typeface="Poppins Medium"/>
              <a:buChar char="●"/>
            </a:pPr>
            <a:r>
              <a:rPr b="1" lang="en">
                <a:solidFill>
                  <a:srgbClr val="0F0F0F"/>
                </a:solidFill>
                <a:latin typeface="Poppins"/>
                <a:ea typeface="Poppins"/>
                <a:cs typeface="Poppins"/>
                <a:sym typeface="Poppins"/>
              </a:rPr>
              <a:t>Step X</a:t>
            </a:r>
            <a:r>
              <a:rPr lang="en">
                <a:solidFill>
                  <a:srgbClr val="0F0F0F"/>
                </a:solidFill>
                <a:latin typeface="Poppins Medium"/>
                <a:ea typeface="Poppins Medium"/>
                <a:cs typeface="Poppins Medium"/>
                <a:sym typeface="Poppins Medium"/>
              </a:rPr>
              <a:t> - </a:t>
            </a:r>
            <a:r>
              <a:rPr lang="en">
                <a:latin typeface="Poppins Medium"/>
                <a:ea typeface="Poppins Medium"/>
                <a:cs typeface="Poppins Medium"/>
                <a:sym typeface="Poppins Medium"/>
              </a:rPr>
              <a:t>Any New Feature or Defect will be fixed or developed in a separate step</a:t>
            </a:r>
            <a:endParaRPr>
              <a:solidFill>
                <a:srgbClr val="0F0F0F"/>
              </a:solidFill>
              <a:latin typeface="Poppins Medium"/>
              <a:ea typeface="Poppins Medium"/>
              <a:cs typeface="Poppins Medium"/>
              <a:sym typeface="Poppins Medium"/>
            </a:endParaRPr>
          </a:p>
        </p:txBody>
      </p:sp>
      <p:sp>
        <p:nvSpPr>
          <p:cNvPr id="2784" name="Google Shape;2784;p283"/>
          <p:cNvSpPr txBox="1"/>
          <p:nvPr/>
        </p:nvSpPr>
        <p:spPr>
          <a:xfrm>
            <a:off x="1753125" y="4374250"/>
            <a:ext cx="6909900" cy="57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B5394"/>
                </a:solidFill>
                <a:latin typeface="Lato"/>
                <a:ea typeface="Lato"/>
                <a:cs typeface="Lato"/>
                <a:sym typeface="Lato"/>
              </a:rPr>
              <a:t>To get the best results from AI when generating code for a microservice, break down complex requirements into smaller, testable steps instead of providing all the information at once!</a:t>
            </a:r>
            <a:endParaRPr sz="1200">
              <a:solidFill>
                <a:srgbClr val="0B5394"/>
              </a:solidFill>
              <a:latin typeface="Lato"/>
              <a:ea typeface="Lato"/>
              <a:cs typeface="Lato"/>
              <a:sym typeface="Lato"/>
            </a:endParaRPr>
          </a:p>
        </p:txBody>
      </p:sp>
      <p:sp>
        <p:nvSpPr>
          <p:cNvPr id="2785" name="Google Shape;2785;p283"/>
          <p:cNvSpPr txBox="1"/>
          <p:nvPr/>
        </p:nvSpPr>
        <p:spPr>
          <a:xfrm>
            <a:off x="1798725" y="3950975"/>
            <a:ext cx="6470100" cy="49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500">
                <a:solidFill>
                  <a:srgbClr val="0000FF"/>
                </a:solidFill>
                <a:latin typeface="Poppins SemiBold"/>
                <a:ea typeface="Poppins SemiBold"/>
                <a:cs typeface="Poppins SemiBold"/>
                <a:sym typeface="Poppins SemiBold"/>
              </a:rPr>
              <a:t>AI Pro Tip - Divide and Conquer- In Small Independent Steps</a:t>
            </a:r>
            <a:endParaRPr sz="1500">
              <a:solidFill>
                <a:srgbClr val="0000FF"/>
              </a:solidFill>
              <a:latin typeface="Poppins SemiBold"/>
              <a:ea typeface="Poppins SemiBold"/>
              <a:cs typeface="Poppins SemiBold"/>
              <a:sym typeface="Poppins SemiBold"/>
            </a:endParaRPr>
          </a:p>
        </p:txBody>
      </p:sp>
      <p:sp>
        <p:nvSpPr>
          <p:cNvPr id="2786" name="Google Shape;2786;p283"/>
          <p:cNvSpPr/>
          <p:nvPr/>
        </p:nvSpPr>
        <p:spPr>
          <a:xfrm>
            <a:off x="835425" y="3874773"/>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787" name="Google Shape;2787;p283"/>
          <p:cNvGrpSpPr/>
          <p:nvPr/>
        </p:nvGrpSpPr>
        <p:grpSpPr>
          <a:xfrm>
            <a:off x="1073077" y="4238110"/>
            <a:ext cx="411496" cy="401914"/>
            <a:chOff x="-2697122" y="3820201"/>
            <a:chExt cx="390525" cy="385381"/>
          </a:xfrm>
        </p:grpSpPr>
        <p:sp>
          <p:nvSpPr>
            <p:cNvPr id="2788" name="Google Shape;2788;p283"/>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789" name="Google Shape;2789;p283"/>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
        <p:nvSpPr>
          <p:cNvPr id="2790" name="Google Shape;2790;p283"/>
          <p:cNvSpPr txBox="1"/>
          <p:nvPr/>
        </p:nvSpPr>
        <p:spPr>
          <a:xfrm>
            <a:off x="479975" y="791450"/>
            <a:ext cx="8183100" cy="9234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200">
                <a:solidFill>
                  <a:schemeClr val="dk1"/>
                </a:solidFill>
                <a:latin typeface="Poppins Medium"/>
                <a:ea typeface="Poppins Medium"/>
                <a:cs typeface="Poppins Medium"/>
                <a:sym typeface="Poppins Medium"/>
              </a:rPr>
              <a:t>We will develop a Employee Microservice from scratch using AI, which will perform all CRUD (Create, Read, Update, Delete) operations on the employee data using the REST APIs. It will have an exclusive access to “employees” table in H2 database.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4" name="Shape 2794"/>
        <p:cNvGrpSpPr/>
        <p:nvPr/>
      </p:nvGrpSpPr>
      <p:grpSpPr>
        <a:xfrm>
          <a:off x="0" y="0"/>
          <a:ext cx="0" cy="0"/>
          <a:chOff x="0" y="0"/>
          <a:chExt cx="0" cy="0"/>
        </a:xfrm>
      </p:grpSpPr>
      <p:sp>
        <p:nvSpPr>
          <p:cNvPr id="2795" name="Google Shape;2795;p284"/>
          <p:cNvSpPr txBox="1"/>
          <p:nvPr>
            <p:ph type="title"/>
          </p:nvPr>
        </p:nvSpPr>
        <p:spPr>
          <a:xfrm>
            <a:off x="259800" y="60225"/>
            <a:ext cx="8703900" cy="11721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600">
                <a:solidFill>
                  <a:srgbClr val="321A7C"/>
                </a:solidFill>
              </a:rPr>
              <a:t>Step 1 - Create an Employee Model (JPA Entity Class Mapped to “employees” Table) with the following data fields</a:t>
            </a:r>
            <a:endParaRPr sz="1600">
              <a:solidFill>
                <a:srgbClr val="321A7C"/>
              </a:solidFill>
            </a:endParaRPr>
          </a:p>
        </p:txBody>
      </p:sp>
      <p:sp>
        <p:nvSpPr>
          <p:cNvPr id="2796" name="Google Shape;2796;p284"/>
          <p:cNvSpPr txBox="1"/>
          <p:nvPr>
            <p:ph idx="4294967295" type="body"/>
          </p:nvPr>
        </p:nvSpPr>
        <p:spPr>
          <a:xfrm>
            <a:off x="452775" y="1018325"/>
            <a:ext cx="8903400" cy="15000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ID [Type:INT, Autogenerated, Column Name: id]</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Name [Type:String, Column Name: name]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Date Of Joining [Type:Date, Column Name: date_of_joining]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Status [Type:ENUM, Possible Values (Active, Not Active), Column Name: status]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Department [Type:ENUM, Possible Values (HR, IT, Finance, Sales, Marketing), Column Name: department]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Salary [Type:DOUBLE, Column Name: salary]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ManagerID [Type:INT, Column Name: manager_id]</a:t>
            </a:r>
            <a:endParaRPr>
              <a:solidFill>
                <a:schemeClr val="dk1"/>
              </a:solidFill>
              <a:latin typeface="Poppins Medium"/>
              <a:ea typeface="Poppins Medium"/>
              <a:cs typeface="Poppins Medium"/>
              <a:sym typeface="Poppins Medium"/>
            </a:endParaRPr>
          </a:p>
        </p:txBody>
      </p:sp>
      <p:sp>
        <p:nvSpPr>
          <p:cNvPr id="2797" name="Google Shape;2797;p284"/>
          <p:cNvSpPr txBox="1"/>
          <p:nvPr/>
        </p:nvSpPr>
        <p:spPr>
          <a:xfrm>
            <a:off x="1417375" y="3516050"/>
            <a:ext cx="7338900" cy="100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AI Pro Tips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The More Details You Can Provide for a small step/task, The Better Results You Will Get</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Provide AI with all the data types including auto generated ids, Enum possible values, Table Name and Column Names mappings, etc. </a:t>
            </a:r>
            <a:endParaRPr>
              <a:solidFill>
                <a:srgbClr val="0000FF"/>
              </a:solidFill>
              <a:latin typeface="Poppins Medium"/>
              <a:ea typeface="Poppins Medium"/>
              <a:cs typeface="Poppins Medium"/>
              <a:sym typeface="Poppins Medium"/>
            </a:endParaRPr>
          </a:p>
        </p:txBody>
      </p:sp>
      <p:sp>
        <p:nvSpPr>
          <p:cNvPr id="2798" name="Google Shape;2798;p284"/>
          <p:cNvSpPr/>
          <p:nvPr/>
        </p:nvSpPr>
        <p:spPr>
          <a:xfrm>
            <a:off x="530575" y="3422998"/>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799" name="Google Shape;2799;p284"/>
          <p:cNvGrpSpPr/>
          <p:nvPr/>
        </p:nvGrpSpPr>
        <p:grpSpPr>
          <a:xfrm>
            <a:off x="768227" y="3710135"/>
            <a:ext cx="411496" cy="401914"/>
            <a:chOff x="-2697122" y="3820201"/>
            <a:chExt cx="390525" cy="385381"/>
          </a:xfrm>
        </p:grpSpPr>
        <p:sp>
          <p:nvSpPr>
            <p:cNvPr id="2800" name="Google Shape;2800;p284"/>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801" name="Google Shape;2801;p284"/>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5" name="Shape 2805"/>
        <p:cNvGrpSpPr/>
        <p:nvPr/>
      </p:nvGrpSpPr>
      <p:grpSpPr>
        <a:xfrm>
          <a:off x="0" y="0"/>
          <a:ext cx="0" cy="0"/>
          <a:chOff x="0" y="0"/>
          <a:chExt cx="0" cy="0"/>
        </a:xfrm>
      </p:grpSpPr>
      <p:sp>
        <p:nvSpPr>
          <p:cNvPr id="2806" name="Google Shape;2806;p285"/>
          <p:cNvSpPr txBox="1"/>
          <p:nvPr>
            <p:ph type="title"/>
          </p:nvPr>
        </p:nvSpPr>
        <p:spPr>
          <a:xfrm>
            <a:off x="197400" y="32650"/>
            <a:ext cx="84573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700">
                <a:solidFill>
                  <a:srgbClr val="321A7C"/>
                </a:solidFill>
              </a:rPr>
              <a:t>Step 1 - Recommended Prompt to Create an Employee Model (JPA Entity Class) with following data fields</a:t>
            </a:r>
            <a:endParaRPr sz="1700">
              <a:solidFill>
                <a:srgbClr val="321A7C"/>
              </a:solidFill>
            </a:endParaRPr>
          </a:p>
        </p:txBody>
      </p:sp>
      <p:sp>
        <p:nvSpPr>
          <p:cNvPr id="2807" name="Google Shape;2807;p285"/>
          <p:cNvSpPr txBox="1"/>
          <p:nvPr>
            <p:ph idx="4294967295" type="body"/>
          </p:nvPr>
        </p:nvSpPr>
        <p:spPr>
          <a:xfrm>
            <a:off x="197400" y="1046600"/>
            <a:ext cx="8946600" cy="1917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sz="1000" u="sng">
                <a:solidFill>
                  <a:srgbClr val="0000FF"/>
                </a:solidFill>
                <a:latin typeface="Poppins"/>
                <a:ea typeface="Poppins"/>
                <a:cs typeface="Poppins"/>
                <a:sym typeface="Poppins"/>
              </a:rPr>
              <a:t>Context</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I am creating Employee Microservice from scratch in Java 17 using Springboot 3.2.11 and with Maven with the following 4 dependencies inside pom.xml (Spring Web, JPA, Lombok, H2). </a:t>
            </a:r>
            <a:r>
              <a:rPr b="1" i="1" lang="en" sz="1000" u="sng">
                <a:solidFill>
                  <a:srgbClr val="0000FF"/>
                </a:solidFill>
                <a:latin typeface="Poppins"/>
                <a:ea typeface="Poppins"/>
                <a:cs typeface="Poppins"/>
                <a:sym typeface="Poppins"/>
              </a:rPr>
              <a:t>Current Task</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Using the dependencies and specifications provided in the context, Create an Employee Model (JPA Entity Class) which will map to Table Name “employees” with the following employee data fields and specifications: 1. </a:t>
            </a:r>
            <a:r>
              <a:rPr lang="en" sz="1000">
                <a:solidFill>
                  <a:srgbClr val="0F0F0F"/>
                </a:solidFill>
                <a:latin typeface="Poppins Medium"/>
                <a:ea typeface="Poppins Medium"/>
                <a:cs typeface="Poppins Medium"/>
                <a:sym typeface="Poppins Medium"/>
              </a:rPr>
              <a:t>ID [Type:INT, Autogenerated, Column Name: id], 2. Name [Type:String, Column Name: name], 3. Date Of Joining [Type:Date, Column Name: date_of_joining], 4. Status [Type:ENUM, Possible Values (Active, Not Active), Column Name: status], 5. Department [Type:ENUM, Possible Values (HR, IT, Finance, Sales, Marketing), Column Name: department], 6. Salary [Type:DOUBLE, Column Name: salary], 7. ManagerID [Type:INT, Column Name: manager_id]. </a:t>
            </a:r>
            <a:r>
              <a:rPr i="1" lang="en" sz="1000" u="sng">
                <a:solidFill>
                  <a:srgbClr val="0F0F0F"/>
                </a:solidFill>
                <a:latin typeface="Poppins Medium"/>
                <a:ea typeface="Poppins Medium"/>
                <a:cs typeface="Poppins Medium"/>
                <a:sym typeface="Poppins Medium"/>
              </a:rPr>
              <a:t>Create all necessary classes, packages, annotations, enums, getters, setters, constructors. Also, setup the default configurations H2 database in application.properties file</a:t>
            </a:r>
            <a:r>
              <a:rPr lang="en" sz="1000">
                <a:solidFill>
                  <a:srgbClr val="0F0F0F"/>
                </a:solidFill>
                <a:latin typeface="Poppins Medium"/>
                <a:ea typeface="Poppins Medium"/>
                <a:cs typeface="Poppins Medium"/>
                <a:sym typeface="Poppins Medium"/>
              </a:rPr>
              <a:t>. </a:t>
            </a:r>
            <a:r>
              <a:rPr b="1" lang="en" sz="1000">
                <a:solidFill>
                  <a:srgbClr val="0F0F0F"/>
                </a:solidFill>
                <a:latin typeface="Poppins"/>
                <a:ea typeface="Poppins"/>
                <a:cs typeface="Poppins"/>
                <a:sym typeface="Poppins"/>
              </a:rPr>
              <a:t> </a:t>
            </a:r>
            <a:endParaRPr b="1" sz="1000">
              <a:solidFill>
                <a:srgbClr val="0F0F0F"/>
              </a:solidFill>
              <a:latin typeface="Poppins"/>
              <a:ea typeface="Poppins"/>
              <a:cs typeface="Poppins"/>
              <a:sym typeface="Poppins"/>
            </a:endParaRPr>
          </a:p>
          <a:p>
            <a:pPr indent="0" lvl="0" marL="0" rtl="0" algn="l">
              <a:lnSpc>
                <a:spcPct val="150000"/>
              </a:lnSpc>
              <a:spcBef>
                <a:spcPts val="0"/>
              </a:spcBef>
              <a:spcAft>
                <a:spcPts val="0"/>
              </a:spcAft>
              <a:buNone/>
            </a:pPr>
            <a:r>
              <a:t/>
            </a:r>
            <a:endParaRPr>
              <a:solidFill>
                <a:schemeClr val="dk1"/>
              </a:solidFill>
              <a:latin typeface="Poppins Medium"/>
              <a:ea typeface="Poppins Medium"/>
              <a:cs typeface="Poppins Medium"/>
              <a:sym typeface="Poppins Medium"/>
            </a:endParaRPr>
          </a:p>
        </p:txBody>
      </p:sp>
      <p:sp>
        <p:nvSpPr>
          <p:cNvPr id="2808" name="Google Shape;2808;p285"/>
          <p:cNvSpPr txBox="1"/>
          <p:nvPr/>
        </p:nvSpPr>
        <p:spPr>
          <a:xfrm>
            <a:off x="1501675" y="3463975"/>
            <a:ext cx="7183200" cy="100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Prompt Engineering Skills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First provide the context (big picture), like language, framework, dependencies, architecture type, attach relevant code (if possible), etc. </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Second provide the current task specific details (field name, type, enum values, table column mappings, etc.)</a:t>
            </a:r>
            <a:endParaRPr>
              <a:solidFill>
                <a:srgbClr val="0000FF"/>
              </a:solidFill>
              <a:latin typeface="Poppins Medium"/>
              <a:ea typeface="Poppins Medium"/>
              <a:cs typeface="Poppins Medium"/>
              <a:sym typeface="Poppins Medium"/>
            </a:endParaRPr>
          </a:p>
        </p:txBody>
      </p:sp>
      <p:sp>
        <p:nvSpPr>
          <p:cNvPr id="2809" name="Google Shape;2809;p285"/>
          <p:cNvSpPr/>
          <p:nvPr/>
        </p:nvSpPr>
        <p:spPr>
          <a:xfrm>
            <a:off x="614875" y="3447123"/>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810" name="Google Shape;2810;p285"/>
          <p:cNvGrpSpPr/>
          <p:nvPr/>
        </p:nvGrpSpPr>
        <p:grpSpPr>
          <a:xfrm>
            <a:off x="852527" y="3734260"/>
            <a:ext cx="411496" cy="401914"/>
            <a:chOff x="-2697122" y="3820201"/>
            <a:chExt cx="390525" cy="385381"/>
          </a:xfrm>
        </p:grpSpPr>
        <p:sp>
          <p:nvSpPr>
            <p:cNvPr id="2811" name="Google Shape;2811;p285"/>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812" name="Google Shape;2812;p285"/>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6" name="Shape 2816"/>
        <p:cNvGrpSpPr/>
        <p:nvPr/>
      </p:nvGrpSpPr>
      <p:grpSpPr>
        <a:xfrm>
          <a:off x="0" y="0"/>
          <a:ext cx="0" cy="0"/>
          <a:chOff x="0" y="0"/>
          <a:chExt cx="0" cy="0"/>
        </a:xfrm>
      </p:grpSpPr>
      <p:sp>
        <p:nvSpPr>
          <p:cNvPr id="2817" name="Google Shape;2817;p286"/>
          <p:cNvSpPr txBox="1"/>
          <p:nvPr>
            <p:ph type="title"/>
          </p:nvPr>
        </p:nvSpPr>
        <p:spPr>
          <a:xfrm>
            <a:off x="46025" y="8495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Step 2 - Develop a POST REST API to create employee object with following data fields in the JSON request</a:t>
            </a:r>
            <a:endParaRPr sz="1800">
              <a:solidFill>
                <a:srgbClr val="321A7C"/>
              </a:solidFill>
            </a:endParaRPr>
          </a:p>
        </p:txBody>
      </p:sp>
      <p:sp>
        <p:nvSpPr>
          <p:cNvPr id="2818" name="Google Shape;2818;p286"/>
          <p:cNvSpPr txBox="1"/>
          <p:nvPr>
            <p:ph idx="4294967295" type="body"/>
          </p:nvPr>
        </p:nvSpPr>
        <p:spPr>
          <a:xfrm>
            <a:off x="426450" y="1049250"/>
            <a:ext cx="8779500" cy="22845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Name [String, Mandatory]</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Date Of Joining [Date, Mandatory]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Status [ENUM, Possible Values (Active, Not Active), Throw Error if Outside this value, Mandatory]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Department [ENUM, Possible Values (HR, IT, Finance, Sales, Marketing)Throw Error if Outside this value, Mandatory]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Salary [DOUBLE, Optional]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ManagerID [INT, Optional]</a:t>
            </a:r>
            <a:endParaRPr>
              <a:solidFill>
                <a:srgbClr val="0F0F0F"/>
              </a:solidFill>
              <a:latin typeface="Poppins Medium"/>
              <a:ea typeface="Poppins Medium"/>
              <a:cs typeface="Poppins Medium"/>
              <a:sym typeface="Poppins Medium"/>
            </a:endParaRPr>
          </a:p>
          <a:p>
            <a:pPr indent="0" lvl="0" marL="0" rtl="0" algn="l">
              <a:lnSpc>
                <a:spcPct val="150000"/>
              </a:lnSpc>
              <a:spcBef>
                <a:spcPts val="0"/>
              </a:spcBef>
              <a:spcAft>
                <a:spcPts val="0"/>
              </a:spcAft>
              <a:buNone/>
            </a:pPr>
            <a:r>
              <a:rPr b="1" lang="en">
                <a:solidFill>
                  <a:srgbClr val="0F0F0F"/>
                </a:solidFill>
                <a:latin typeface="Poppins"/>
                <a:ea typeface="Poppins"/>
                <a:cs typeface="Poppins"/>
                <a:sym typeface="Poppins"/>
              </a:rPr>
              <a:t>Note</a:t>
            </a:r>
            <a:r>
              <a:rPr lang="en">
                <a:solidFill>
                  <a:srgbClr val="0F0F0F"/>
                </a:solidFill>
                <a:latin typeface="Poppins Medium"/>
                <a:ea typeface="Poppins Medium"/>
                <a:cs typeface="Poppins Medium"/>
                <a:sym typeface="Poppins Medium"/>
              </a:rPr>
              <a:t>: Also add data validation for each data fields</a:t>
            </a:r>
            <a:endParaRPr>
              <a:solidFill>
                <a:srgbClr val="0F0F0F"/>
              </a:solidFill>
              <a:latin typeface="Poppins Medium"/>
              <a:ea typeface="Poppins Medium"/>
              <a:cs typeface="Poppins Medium"/>
              <a:sym typeface="Poppins Medium"/>
            </a:endParaRPr>
          </a:p>
        </p:txBody>
      </p:sp>
      <p:sp>
        <p:nvSpPr>
          <p:cNvPr id="2819" name="Google Shape;2819;p286"/>
          <p:cNvSpPr txBox="1"/>
          <p:nvPr/>
        </p:nvSpPr>
        <p:spPr>
          <a:xfrm>
            <a:off x="1313250" y="4181638"/>
            <a:ext cx="7556700" cy="49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AI Pro Tips</a:t>
            </a:r>
            <a:endParaRPr b="1">
              <a:solidFill>
                <a:srgbClr val="0000FF"/>
              </a:solidFill>
              <a:latin typeface="Poppins"/>
              <a:ea typeface="Poppins"/>
              <a:cs typeface="Poppins"/>
              <a:sym typeface="Poppins"/>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If you already have defined JSON Structure, then provide that in the context and Ask AI to generate the POST API using this JSON structure</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Ask AI to use 3 Layered Architecture (Controller, Service and Repository)</a:t>
            </a:r>
            <a:endParaRPr>
              <a:solidFill>
                <a:srgbClr val="0000FF"/>
              </a:solidFill>
              <a:latin typeface="Poppins Medium"/>
              <a:ea typeface="Poppins Medium"/>
              <a:cs typeface="Poppins Medium"/>
              <a:sym typeface="Poppins Medium"/>
            </a:endParaRPr>
          </a:p>
        </p:txBody>
      </p:sp>
      <p:sp>
        <p:nvSpPr>
          <p:cNvPr id="2820" name="Google Shape;2820;p286"/>
          <p:cNvSpPr/>
          <p:nvPr/>
        </p:nvSpPr>
        <p:spPr>
          <a:xfrm>
            <a:off x="426450" y="3702973"/>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821" name="Google Shape;2821;p286"/>
          <p:cNvGrpSpPr/>
          <p:nvPr/>
        </p:nvGrpSpPr>
        <p:grpSpPr>
          <a:xfrm>
            <a:off x="664102" y="3990110"/>
            <a:ext cx="411496" cy="401914"/>
            <a:chOff x="-2697122" y="3820201"/>
            <a:chExt cx="390525" cy="385381"/>
          </a:xfrm>
        </p:grpSpPr>
        <p:sp>
          <p:nvSpPr>
            <p:cNvPr id="2822" name="Google Shape;2822;p286"/>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823" name="Google Shape;2823;p286"/>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7" name="Shape 2827"/>
        <p:cNvGrpSpPr/>
        <p:nvPr/>
      </p:nvGrpSpPr>
      <p:grpSpPr>
        <a:xfrm>
          <a:off x="0" y="0"/>
          <a:ext cx="0" cy="0"/>
          <a:chOff x="0" y="0"/>
          <a:chExt cx="0" cy="0"/>
        </a:xfrm>
      </p:grpSpPr>
      <p:sp>
        <p:nvSpPr>
          <p:cNvPr id="2828" name="Google Shape;2828;p287"/>
          <p:cNvSpPr txBox="1"/>
          <p:nvPr>
            <p:ph type="title"/>
          </p:nvPr>
        </p:nvSpPr>
        <p:spPr>
          <a:xfrm>
            <a:off x="123875" y="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Step 2 - </a:t>
            </a:r>
            <a:r>
              <a:rPr lang="en" sz="1700">
                <a:solidFill>
                  <a:srgbClr val="321A7C"/>
                </a:solidFill>
              </a:rPr>
              <a:t> Recommended Prompt to Create a POST REST API </a:t>
            </a:r>
            <a:endParaRPr sz="1700">
              <a:solidFill>
                <a:srgbClr val="321A7C"/>
              </a:solidFill>
            </a:endParaRPr>
          </a:p>
          <a:p>
            <a:pPr indent="0" lvl="0" marL="0" rtl="0" algn="ctr">
              <a:lnSpc>
                <a:spcPct val="150000"/>
              </a:lnSpc>
              <a:spcBef>
                <a:spcPts val="0"/>
              </a:spcBef>
              <a:spcAft>
                <a:spcPts val="0"/>
              </a:spcAft>
              <a:buNone/>
            </a:pPr>
            <a:r>
              <a:rPr lang="en" sz="1700">
                <a:solidFill>
                  <a:srgbClr val="321A7C"/>
                </a:solidFill>
              </a:rPr>
              <a:t>with following data fields</a:t>
            </a:r>
            <a:endParaRPr sz="1800">
              <a:solidFill>
                <a:srgbClr val="321A7C"/>
              </a:solidFill>
            </a:endParaRPr>
          </a:p>
        </p:txBody>
      </p:sp>
      <p:sp>
        <p:nvSpPr>
          <p:cNvPr id="2829" name="Google Shape;2829;p287"/>
          <p:cNvSpPr txBox="1"/>
          <p:nvPr>
            <p:ph idx="4294967295" type="body"/>
          </p:nvPr>
        </p:nvSpPr>
        <p:spPr>
          <a:xfrm>
            <a:off x="275225" y="904475"/>
            <a:ext cx="8946600" cy="2043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sz="1000" u="sng">
                <a:solidFill>
                  <a:srgbClr val="0000FF"/>
                </a:solidFill>
                <a:latin typeface="Poppins"/>
                <a:ea typeface="Poppins"/>
                <a:cs typeface="Poppins"/>
                <a:sym typeface="Poppins"/>
              </a:rPr>
              <a:t>Context</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I have an existing Employee Microservice in Java 17 using Springboot 3.2.11 and with Maven with the following 4 dependencies inside pom.xml (Spring Web, JPA, Lombok, H2) with an employee model already present. </a:t>
            </a:r>
            <a:r>
              <a:rPr b="1" i="1" lang="en" sz="1000" u="sng">
                <a:solidFill>
                  <a:srgbClr val="0000FF"/>
                </a:solidFill>
                <a:latin typeface="Poppins"/>
                <a:ea typeface="Poppins"/>
                <a:cs typeface="Poppins"/>
                <a:sym typeface="Poppins"/>
              </a:rPr>
              <a:t>Current Task</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Using the dependencies and specifications provided in the context, Create a POST REST API using 3 layered architecture (Controller, Service and Repository) which will save an employee data in the database with the following data fields coming from JSON request: 1. </a:t>
            </a:r>
            <a:r>
              <a:rPr lang="en" sz="1000">
                <a:solidFill>
                  <a:srgbClr val="0F0F0F"/>
                </a:solidFill>
                <a:latin typeface="Poppins Medium"/>
                <a:ea typeface="Poppins Medium"/>
                <a:cs typeface="Poppins Medium"/>
                <a:sym typeface="Poppins Medium"/>
              </a:rPr>
              <a:t>Name [Mandatory], 2. Date Of Joining [Mandatory], 3. Status [Mandatory, Type: ENUM, Possible Values (Active, Not Active)], 4. Department [Mandatory, Type: ENUM, Possible Values (HR, IT, Finance, Sales, Marketing)], 5. Salary [Optional], 6. ManagerID [Optional]. </a:t>
            </a:r>
            <a:r>
              <a:rPr i="1" lang="en" sz="1000" u="sng">
                <a:solidFill>
                  <a:srgbClr val="0F0F0F"/>
                </a:solidFill>
                <a:latin typeface="Poppins Medium"/>
                <a:ea typeface="Poppins Medium"/>
                <a:cs typeface="Poppins Medium"/>
                <a:sym typeface="Poppins Medium"/>
              </a:rPr>
              <a:t>Also add all data validation for each data fields as required and as mentioned in specifications and throw a meaningful error back, when any data validation fails. Use camel Case for naming the JSON Request data fields.</a:t>
            </a:r>
            <a:endParaRPr b="1" sz="1000">
              <a:solidFill>
                <a:srgbClr val="0F0F0F"/>
              </a:solidFill>
              <a:latin typeface="Poppins"/>
              <a:ea typeface="Poppins"/>
              <a:cs typeface="Poppins"/>
              <a:sym typeface="Poppins"/>
            </a:endParaRPr>
          </a:p>
          <a:p>
            <a:pPr indent="0" lvl="0" marL="0" rtl="0" algn="l">
              <a:lnSpc>
                <a:spcPct val="150000"/>
              </a:lnSpc>
              <a:spcBef>
                <a:spcPts val="0"/>
              </a:spcBef>
              <a:spcAft>
                <a:spcPts val="0"/>
              </a:spcAft>
              <a:buNone/>
            </a:pPr>
            <a:r>
              <a:t/>
            </a:r>
            <a:endParaRPr>
              <a:solidFill>
                <a:schemeClr val="dk1"/>
              </a:solidFill>
              <a:latin typeface="Poppins Medium"/>
              <a:ea typeface="Poppins Medium"/>
              <a:cs typeface="Poppins Medium"/>
              <a:sym typeface="Poppins Medium"/>
            </a:endParaRPr>
          </a:p>
        </p:txBody>
      </p:sp>
      <p:sp>
        <p:nvSpPr>
          <p:cNvPr id="2830" name="Google Shape;2830;p287"/>
          <p:cNvSpPr txBox="1"/>
          <p:nvPr/>
        </p:nvSpPr>
        <p:spPr>
          <a:xfrm>
            <a:off x="1193675" y="3441325"/>
            <a:ext cx="7904100" cy="100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Prompt Engineering Skills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First provide the context (big picture), like language, framework, dependencies, etc. Ask AI to use 3 Layered Architecture (Controller, Service and Repository)</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Second provide the current task specific details, if you have predefined JSON Structure, then provide in details.  </a:t>
            </a:r>
            <a:endParaRPr>
              <a:solidFill>
                <a:srgbClr val="0000FF"/>
              </a:solidFill>
              <a:latin typeface="Poppins Medium"/>
              <a:ea typeface="Poppins Medium"/>
              <a:cs typeface="Poppins Medium"/>
              <a:sym typeface="Poppins Medium"/>
            </a:endParaRPr>
          </a:p>
        </p:txBody>
      </p:sp>
      <p:sp>
        <p:nvSpPr>
          <p:cNvPr id="2831" name="Google Shape;2831;p287"/>
          <p:cNvSpPr/>
          <p:nvPr/>
        </p:nvSpPr>
        <p:spPr>
          <a:xfrm>
            <a:off x="306875" y="3341798"/>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832" name="Google Shape;2832;p287"/>
          <p:cNvGrpSpPr/>
          <p:nvPr/>
        </p:nvGrpSpPr>
        <p:grpSpPr>
          <a:xfrm>
            <a:off x="544527" y="3628935"/>
            <a:ext cx="411496" cy="401914"/>
            <a:chOff x="-2697122" y="3820201"/>
            <a:chExt cx="390525" cy="385381"/>
          </a:xfrm>
        </p:grpSpPr>
        <p:sp>
          <p:nvSpPr>
            <p:cNvPr id="2833" name="Google Shape;2833;p287"/>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834" name="Google Shape;2834;p287"/>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8" name="Shape 2838"/>
        <p:cNvGrpSpPr/>
        <p:nvPr/>
      </p:nvGrpSpPr>
      <p:grpSpPr>
        <a:xfrm>
          <a:off x="0" y="0"/>
          <a:ext cx="0" cy="0"/>
          <a:chOff x="0" y="0"/>
          <a:chExt cx="0" cy="0"/>
        </a:xfrm>
      </p:grpSpPr>
      <p:sp>
        <p:nvSpPr>
          <p:cNvPr id="2839" name="Google Shape;2839;p288"/>
          <p:cNvSpPr txBox="1"/>
          <p:nvPr>
            <p:ph type="title"/>
          </p:nvPr>
        </p:nvSpPr>
        <p:spPr>
          <a:xfrm>
            <a:off x="91425" y="7485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Step 3 - Create a GET REST API to fetch all employee details with AI </a:t>
            </a:r>
            <a:endParaRPr sz="1800">
              <a:solidFill>
                <a:srgbClr val="321A7C"/>
              </a:solidFill>
            </a:endParaRPr>
          </a:p>
          <a:p>
            <a:pPr indent="0" lvl="0" marL="0" rtl="0" algn="ctr">
              <a:lnSpc>
                <a:spcPct val="150000"/>
              </a:lnSpc>
              <a:spcBef>
                <a:spcPts val="0"/>
              </a:spcBef>
              <a:spcAft>
                <a:spcPts val="0"/>
              </a:spcAft>
              <a:buNone/>
            </a:pPr>
            <a:r>
              <a:rPr lang="en" sz="1800">
                <a:solidFill>
                  <a:srgbClr val="321A7C"/>
                </a:solidFill>
              </a:rPr>
              <a:t>using the below data fields</a:t>
            </a:r>
            <a:endParaRPr sz="1800">
              <a:solidFill>
                <a:srgbClr val="321A7C"/>
              </a:solidFill>
            </a:endParaRPr>
          </a:p>
          <a:p>
            <a:pPr indent="0" lvl="0" marL="0" rtl="0" algn="l">
              <a:lnSpc>
                <a:spcPct val="150000"/>
              </a:lnSpc>
              <a:spcBef>
                <a:spcPts val="0"/>
              </a:spcBef>
              <a:spcAft>
                <a:spcPts val="0"/>
              </a:spcAft>
              <a:buNone/>
            </a:pPr>
            <a:r>
              <a:t/>
            </a:r>
            <a:endParaRPr sz="1800">
              <a:solidFill>
                <a:srgbClr val="321A7C"/>
              </a:solidFill>
            </a:endParaRPr>
          </a:p>
        </p:txBody>
      </p:sp>
      <p:sp>
        <p:nvSpPr>
          <p:cNvPr id="2840" name="Google Shape;2840;p288"/>
          <p:cNvSpPr txBox="1"/>
          <p:nvPr>
            <p:ph idx="4294967295" type="body"/>
          </p:nvPr>
        </p:nvSpPr>
        <p:spPr>
          <a:xfrm>
            <a:off x="325700" y="914675"/>
            <a:ext cx="8779500" cy="19056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ID</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Name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Date Of Joining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Status</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Department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Salary [If doesn’t exist, don’t send this value in the response]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ManagerID [If doesn’t exist, don’t send this value in the response]</a:t>
            </a:r>
            <a:endParaRPr>
              <a:latin typeface="Poppins Medium"/>
              <a:ea typeface="Poppins Medium"/>
              <a:cs typeface="Poppins Medium"/>
              <a:sym typeface="Poppins Medium"/>
            </a:endParaRPr>
          </a:p>
        </p:txBody>
      </p:sp>
      <p:sp>
        <p:nvSpPr>
          <p:cNvPr id="2841" name="Google Shape;2841;p288"/>
          <p:cNvSpPr txBox="1"/>
          <p:nvPr/>
        </p:nvSpPr>
        <p:spPr>
          <a:xfrm>
            <a:off x="1389450" y="3550563"/>
            <a:ext cx="7754700" cy="117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AI Pro Tips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Give AI specific requirements (if data field doesn’t exist, then don’t sent it in response) </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Regularly commit your code, especially before allowing AI to write your code, so if that, if the AI make a mistake, you can always go back to the previous committed code and start again. </a:t>
            </a:r>
            <a:endParaRPr>
              <a:solidFill>
                <a:srgbClr val="0000FF"/>
              </a:solidFill>
              <a:latin typeface="Poppins Medium"/>
              <a:ea typeface="Poppins Medium"/>
              <a:cs typeface="Poppins Medium"/>
              <a:sym typeface="Poppins Medium"/>
            </a:endParaRPr>
          </a:p>
        </p:txBody>
      </p:sp>
      <p:sp>
        <p:nvSpPr>
          <p:cNvPr id="2842" name="Google Shape;2842;p288"/>
          <p:cNvSpPr/>
          <p:nvPr/>
        </p:nvSpPr>
        <p:spPr>
          <a:xfrm>
            <a:off x="502650" y="3550573"/>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843" name="Google Shape;2843;p288"/>
          <p:cNvGrpSpPr/>
          <p:nvPr/>
        </p:nvGrpSpPr>
        <p:grpSpPr>
          <a:xfrm>
            <a:off x="740302" y="3837710"/>
            <a:ext cx="411496" cy="401914"/>
            <a:chOff x="-2697122" y="3820201"/>
            <a:chExt cx="390525" cy="385381"/>
          </a:xfrm>
        </p:grpSpPr>
        <p:sp>
          <p:nvSpPr>
            <p:cNvPr id="2844" name="Google Shape;2844;p288"/>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845" name="Google Shape;2845;p288"/>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9" name="Shape 2849"/>
        <p:cNvGrpSpPr/>
        <p:nvPr/>
      </p:nvGrpSpPr>
      <p:grpSpPr>
        <a:xfrm>
          <a:off x="0" y="0"/>
          <a:ext cx="0" cy="0"/>
          <a:chOff x="0" y="0"/>
          <a:chExt cx="0" cy="0"/>
        </a:xfrm>
      </p:grpSpPr>
      <p:sp>
        <p:nvSpPr>
          <p:cNvPr id="2850" name="Google Shape;2850;p289"/>
          <p:cNvSpPr txBox="1"/>
          <p:nvPr>
            <p:ph type="title"/>
          </p:nvPr>
        </p:nvSpPr>
        <p:spPr>
          <a:xfrm>
            <a:off x="123875" y="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Step 3 - </a:t>
            </a:r>
            <a:r>
              <a:rPr lang="en" sz="1700">
                <a:solidFill>
                  <a:srgbClr val="321A7C"/>
                </a:solidFill>
              </a:rPr>
              <a:t> Recommended Prompt to Create a GET REST API </a:t>
            </a:r>
            <a:endParaRPr sz="1700">
              <a:solidFill>
                <a:srgbClr val="321A7C"/>
              </a:solidFill>
            </a:endParaRPr>
          </a:p>
          <a:p>
            <a:pPr indent="0" lvl="0" marL="0" rtl="0" algn="ctr">
              <a:lnSpc>
                <a:spcPct val="150000"/>
              </a:lnSpc>
              <a:spcBef>
                <a:spcPts val="0"/>
              </a:spcBef>
              <a:spcAft>
                <a:spcPts val="0"/>
              </a:spcAft>
              <a:buNone/>
            </a:pPr>
            <a:r>
              <a:rPr lang="en" sz="1700">
                <a:solidFill>
                  <a:srgbClr val="321A7C"/>
                </a:solidFill>
              </a:rPr>
              <a:t>with following data fields</a:t>
            </a:r>
            <a:endParaRPr sz="1800">
              <a:solidFill>
                <a:srgbClr val="321A7C"/>
              </a:solidFill>
            </a:endParaRPr>
          </a:p>
        </p:txBody>
      </p:sp>
      <p:sp>
        <p:nvSpPr>
          <p:cNvPr id="2851" name="Google Shape;2851;p289"/>
          <p:cNvSpPr txBox="1"/>
          <p:nvPr>
            <p:ph idx="4294967295" type="body"/>
          </p:nvPr>
        </p:nvSpPr>
        <p:spPr>
          <a:xfrm>
            <a:off x="268200" y="998600"/>
            <a:ext cx="8801700" cy="1449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sz="1000" u="sng">
                <a:solidFill>
                  <a:srgbClr val="0000FF"/>
                </a:solidFill>
                <a:latin typeface="Poppins"/>
                <a:ea typeface="Poppins"/>
                <a:cs typeface="Poppins"/>
                <a:sym typeface="Poppins"/>
              </a:rPr>
              <a:t>Context</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Please review source code of my existing Employee Microservice in Java using Springboot (attached source code) </a:t>
            </a:r>
            <a:r>
              <a:rPr b="1" i="1" lang="en" sz="1000" u="sng">
                <a:solidFill>
                  <a:srgbClr val="0000FF"/>
                </a:solidFill>
                <a:latin typeface="Poppins"/>
                <a:ea typeface="Poppins"/>
                <a:cs typeface="Poppins"/>
                <a:sym typeface="Poppins"/>
              </a:rPr>
              <a:t>Current Task</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Using the dependencies and specifications in the existing source code, Create a GET REST API on the path “/api/employees”, which will fetch all the available employees data from the database with the following data fields: 1. </a:t>
            </a:r>
            <a:r>
              <a:rPr lang="en" sz="1000">
                <a:solidFill>
                  <a:srgbClr val="0F0F0F"/>
                </a:solidFill>
                <a:latin typeface="Poppins Medium"/>
                <a:ea typeface="Poppins Medium"/>
                <a:cs typeface="Poppins Medium"/>
                <a:sym typeface="Poppins Medium"/>
              </a:rPr>
              <a:t>ID, 2. Name, 3. Date Of Joining, 4. Status, 5. Department, 6. Salary [If doesn’t exist, don’t send this value in the response], 7. ManagerID [If doesn’t exist, don’t send this value in the response]. </a:t>
            </a:r>
            <a:r>
              <a:rPr i="1" lang="en" sz="1000" u="sng">
                <a:solidFill>
                  <a:srgbClr val="0F0F0F"/>
                </a:solidFill>
                <a:latin typeface="Poppins Medium"/>
                <a:ea typeface="Poppins Medium"/>
                <a:cs typeface="Poppins Medium"/>
                <a:sym typeface="Poppins Medium"/>
              </a:rPr>
              <a:t>Send all the employee data in a list and if no employee exists, then send an empty list. Use camel Case for naming the JSON Response data fields.</a:t>
            </a:r>
            <a:endParaRPr b="1" sz="1000">
              <a:solidFill>
                <a:srgbClr val="0F0F0F"/>
              </a:solidFill>
              <a:latin typeface="Poppins"/>
              <a:ea typeface="Poppins"/>
              <a:cs typeface="Poppins"/>
              <a:sym typeface="Poppins"/>
            </a:endParaRPr>
          </a:p>
          <a:p>
            <a:pPr indent="0" lvl="0" marL="0" rtl="0" algn="l">
              <a:lnSpc>
                <a:spcPct val="150000"/>
              </a:lnSpc>
              <a:spcBef>
                <a:spcPts val="0"/>
              </a:spcBef>
              <a:spcAft>
                <a:spcPts val="0"/>
              </a:spcAft>
              <a:buNone/>
            </a:pPr>
            <a:r>
              <a:t/>
            </a:r>
            <a:endParaRPr>
              <a:solidFill>
                <a:schemeClr val="dk1"/>
              </a:solidFill>
              <a:latin typeface="Poppins Medium"/>
              <a:ea typeface="Poppins Medium"/>
              <a:cs typeface="Poppins Medium"/>
              <a:sym typeface="Poppins Medium"/>
            </a:endParaRPr>
          </a:p>
        </p:txBody>
      </p:sp>
      <p:sp>
        <p:nvSpPr>
          <p:cNvPr id="2852" name="Google Shape;2852;p289"/>
          <p:cNvSpPr txBox="1"/>
          <p:nvPr/>
        </p:nvSpPr>
        <p:spPr>
          <a:xfrm>
            <a:off x="1269875" y="3748500"/>
            <a:ext cx="7835100" cy="100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Prompt Engineering Skills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Instead of writing full context in plain text, you can also send (attach) the relevant source code.  </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For new project or when source code is not present or cannot be sent due to privacy or legal reasons then provide the full context in plain text.</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For accurate results it’s best to provide only the relevant section of the source code. </a:t>
            </a:r>
            <a:endParaRPr>
              <a:solidFill>
                <a:srgbClr val="0000FF"/>
              </a:solidFill>
              <a:latin typeface="Poppins Medium"/>
              <a:ea typeface="Poppins Medium"/>
              <a:cs typeface="Poppins Medium"/>
              <a:sym typeface="Poppins Medium"/>
            </a:endParaRPr>
          </a:p>
        </p:txBody>
      </p:sp>
      <p:sp>
        <p:nvSpPr>
          <p:cNvPr id="2853" name="Google Shape;2853;p289"/>
          <p:cNvSpPr/>
          <p:nvPr/>
        </p:nvSpPr>
        <p:spPr>
          <a:xfrm>
            <a:off x="383075" y="3494198"/>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854" name="Google Shape;2854;p289"/>
          <p:cNvGrpSpPr/>
          <p:nvPr/>
        </p:nvGrpSpPr>
        <p:grpSpPr>
          <a:xfrm>
            <a:off x="620727" y="3781335"/>
            <a:ext cx="411496" cy="401914"/>
            <a:chOff x="-2697122" y="3820201"/>
            <a:chExt cx="390525" cy="385381"/>
          </a:xfrm>
        </p:grpSpPr>
        <p:sp>
          <p:nvSpPr>
            <p:cNvPr id="2855" name="Google Shape;2855;p289"/>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856" name="Google Shape;2856;p289"/>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0" name="Shape 2860"/>
        <p:cNvGrpSpPr/>
        <p:nvPr/>
      </p:nvGrpSpPr>
      <p:grpSpPr>
        <a:xfrm>
          <a:off x="0" y="0"/>
          <a:ext cx="0" cy="0"/>
          <a:chOff x="0" y="0"/>
          <a:chExt cx="0" cy="0"/>
        </a:xfrm>
      </p:grpSpPr>
      <p:sp>
        <p:nvSpPr>
          <p:cNvPr id="2861" name="Google Shape;2861;p290"/>
          <p:cNvSpPr txBox="1"/>
          <p:nvPr>
            <p:ph type="title"/>
          </p:nvPr>
        </p:nvSpPr>
        <p:spPr>
          <a:xfrm>
            <a:off x="233725" y="4230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Step 4 - Create a GET REST API to fetch a single employee details by {id}</a:t>
            </a:r>
            <a:endParaRPr sz="1800">
              <a:solidFill>
                <a:srgbClr val="321A7C"/>
              </a:solidFill>
            </a:endParaRPr>
          </a:p>
          <a:p>
            <a:pPr indent="0" lvl="0" marL="0" rtl="0" algn="ctr">
              <a:lnSpc>
                <a:spcPct val="150000"/>
              </a:lnSpc>
              <a:spcBef>
                <a:spcPts val="0"/>
              </a:spcBef>
              <a:spcAft>
                <a:spcPts val="0"/>
              </a:spcAft>
              <a:buNone/>
            </a:pPr>
            <a:r>
              <a:rPr lang="en" sz="1800">
                <a:solidFill>
                  <a:srgbClr val="321A7C"/>
                </a:solidFill>
              </a:rPr>
              <a:t>with AI using the below data fields</a:t>
            </a:r>
            <a:endParaRPr sz="1800">
              <a:solidFill>
                <a:srgbClr val="321A7C"/>
              </a:solidFill>
            </a:endParaRPr>
          </a:p>
          <a:p>
            <a:pPr indent="0" lvl="0" marL="0" rtl="0" algn="l">
              <a:lnSpc>
                <a:spcPct val="150000"/>
              </a:lnSpc>
              <a:spcBef>
                <a:spcPts val="0"/>
              </a:spcBef>
              <a:spcAft>
                <a:spcPts val="0"/>
              </a:spcAft>
              <a:buNone/>
            </a:pPr>
            <a:r>
              <a:t/>
            </a:r>
            <a:endParaRPr sz="1800">
              <a:solidFill>
                <a:srgbClr val="321A7C"/>
              </a:solidFill>
            </a:endParaRPr>
          </a:p>
        </p:txBody>
      </p:sp>
      <p:sp>
        <p:nvSpPr>
          <p:cNvPr id="2862" name="Google Shape;2862;p290"/>
          <p:cNvSpPr txBox="1"/>
          <p:nvPr>
            <p:ph idx="4294967295" type="body"/>
          </p:nvPr>
        </p:nvSpPr>
        <p:spPr>
          <a:xfrm>
            <a:off x="325700" y="914675"/>
            <a:ext cx="8779500" cy="19056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ID</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Name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Date Of Joining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Status</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Department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Salary [If doesn’t exist, don’t send this value in the response]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ManagerID [If doesn’t exist, don’t send this value in the response]</a:t>
            </a:r>
            <a:endParaRPr>
              <a:latin typeface="Poppins Medium"/>
              <a:ea typeface="Poppins Medium"/>
              <a:cs typeface="Poppins Medium"/>
              <a:sym typeface="Poppins Medium"/>
            </a:endParaRPr>
          </a:p>
        </p:txBody>
      </p:sp>
      <p:sp>
        <p:nvSpPr>
          <p:cNvPr id="2863" name="Google Shape;2863;p290"/>
          <p:cNvSpPr txBox="1"/>
          <p:nvPr/>
        </p:nvSpPr>
        <p:spPr>
          <a:xfrm>
            <a:off x="1389450" y="3399088"/>
            <a:ext cx="7754700" cy="117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AI Pro Tips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Regularly commit your code, especially before allowing AI to write your code, so if that, if the AI make a mistake, you can always go back to the previous committed code and start again. (Super Important)</a:t>
            </a:r>
            <a:endParaRPr>
              <a:solidFill>
                <a:srgbClr val="0000FF"/>
              </a:solidFill>
              <a:latin typeface="Poppins Medium"/>
              <a:ea typeface="Poppins Medium"/>
              <a:cs typeface="Poppins Medium"/>
              <a:sym typeface="Poppins Medium"/>
            </a:endParaRPr>
          </a:p>
        </p:txBody>
      </p:sp>
      <p:sp>
        <p:nvSpPr>
          <p:cNvPr id="2864" name="Google Shape;2864;p290"/>
          <p:cNvSpPr/>
          <p:nvPr/>
        </p:nvSpPr>
        <p:spPr>
          <a:xfrm>
            <a:off x="502650" y="3550573"/>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865" name="Google Shape;2865;p290"/>
          <p:cNvGrpSpPr/>
          <p:nvPr/>
        </p:nvGrpSpPr>
        <p:grpSpPr>
          <a:xfrm>
            <a:off x="740302" y="3837710"/>
            <a:ext cx="411496" cy="401914"/>
            <a:chOff x="-2697122" y="3820201"/>
            <a:chExt cx="390525" cy="385381"/>
          </a:xfrm>
        </p:grpSpPr>
        <p:sp>
          <p:nvSpPr>
            <p:cNvPr id="2866" name="Google Shape;2866;p290"/>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867" name="Google Shape;2867;p290"/>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1" name="Shape 2871"/>
        <p:cNvGrpSpPr/>
        <p:nvPr/>
      </p:nvGrpSpPr>
      <p:grpSpPr>
        <a:xfrm>
          <a:off x="0" y="0"/>
          <a:ext cx="0" cy="0"/>
          <a:chOff x="0" y="0"/>
          <a:chExt cx="0" cy="0"/>
        </a:xfrm>
      </p:grpSpPr>
      <p:sp>
        <p:nvSpPr>
          <p:cNvPr id="2872" name="Google Shape;2872;p291"/>
          <p:cNvSpPr txBox="1"/>
          <p:nvPr>
            <p:ph type="title"/>
          </p:nvPr>
        </p:nvSpPr>
        <p:spPr>
          <a:xfrm>
            <a:off x="123875" y="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Step 4 - </a:t>
            </a:r>
            <a:r>
              <a:rPr lang="en" sz="1700">
                <a:solidFill>
                  <a:srgbClr val="321A7C"/>
                </a:solidFill>
              </a:rPr>
              <a:t> Recommended Prompt to Create a GET REST API by {id}</a:t>
            </a:r>
            <a:endParaRPr sz="1700">
              <a:solidFill>
                <a:srgbClr val="321A7C"/>
              </a:solidFill>
            </a:endParaRPr>
          </a:p>
          <a:p>
            <a:pPr indent="0" lvl="0" marL="0" rtl="0" algn="ctr">
              <a:lnSpc>
                <a:spcPct val="150000"/>
              </a:lnSpc>
              <a:spcBef>
                <a:spcPts val="0"/>
              </a:spcBef>
              <a:spcAft>
                <a:spcPts val="0"/>
              </a:spcAft>
              <a:buNone/>
            </a:pPr>
            <a:r>
              <a:rPr lang="en" sz="1700">
                <a:solidFill>
                  <a:srgbClr val="321A7C"/>
                </a:solidFill>
              </a:rPr>
              <a:t>with following data fields</a:t>
            </a:r>
            <a:endParaRPr sz="1800">
              <a:solidFill>
                <a:srgbClr val="321A7C"/>
              </a:solidFill>
            </a:endParaRPr>
          </a:p>
        </p:txBody>
      </p:sp>
      <p:sp>
        <p:nvSpPr>
          <p:cNvPr id="2873" name="Google Shape;2873;p291"/>
          <p:cNvSpPr txBox="1"/>
          <p:nvPr>
            <p:ph idx="4294967295" type="body"/>
          </p:nvPr>
        </p:nvSpPr>
        <p:spPr>
          <a:xfrm>
            <a:off x="268200" y="998600"/>
            <a:ext cx="8801700" cy="1449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u="sng">
                <a:solidFill>
                  <a:srgbClr val="0000FF"/>
                </a:solidFill>
                <a:latin typeface="Poppins"/>
                <a:ea typeface="Poppins"/>
                <a:cs typeface="Poppins"/>
                <a:sym typeface="Poppins"/>
              </a:rPr>
              <a:t>Context</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Please review source code of my existing Employee Microservice in Java using Springboot (attached source code) </a:t>
            </a:r>
            <a:r>
              <a:rPr b="1" i="1" lang="en" u="sng">
                <a:solidFill>
                  <a:srgbClr val="0000FF"/>
                </a:solidFill>
                <a:latin typeface="Poppins"/>
                <a:ea typeface="Poppins"/>
                <a:cs typeface="Poppins"/>
                <a:sym typeface="Poppins"/>
              </a:rPr>
              <a:t>Current Task</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Using the dependencies and specifications in the existing source code, Create a GET REST API on the path “/api/employees/{id}”, which will fetch a single employee data from the database for the provided {id} in the request. In the response, return following data fields: 1. </a:t>
            </a:r>
            <a:r>
              <a:rPr lang="en">
                <a:solidFill>
                  <a:srgbClr val="0F0F0F"/>
                </a:solidFill>
                <a:latin typeface="Poppins Medium"/>
                <a:ea typeface="Poppins Medium"/>
                <a:cs typeface="Poppins Medium"/>
                <a:sym typeface="Poppins Medium"/>
              </a:rPr>
              <a:t>ID, 2. Name, 3. Date Of Joining, 4. Status, 5. Department, 6. Salary [If doesn’t exist, don’t send this value in the response], 7. ManagerID [If doesn’t exist, don’t send this value in the response]. </a:t>
            </a:r>
            <a:r>
              <a:rPr i="1" lang="en" u="sng">
                <a:solidFill>
                  <a:srgbClr val="0F0F0F"/>
                </a:solidFill>
                <a:latin typeface="Poppins Medium"/>
                <a:ea typeface="Poppins Medium"/>
                <a:cs typeface="Poppins Medium"/>
                <a:sym typeface="Poppins Medium"/>
              </a:rPr>
              <a:t>If the employee data doesn’t exist, then return 404 Not Found Error. Use camel Case for naming the JSON Response data fields.</a:t>
            </a:r>
            <a:endParaRPr b="1">
              <a:solidFill>
                <a:srgbClr val="0F0F0F"/>
              </a:solidFill>
              <a:latin typeface="Poppins"/>
              <a:ea typeface="Poppins"/>
              <a:cs typeface="Poppins"/>
              <a:sym typeface="Poppins"/>
            </a:endParaRPr>
          </a:p>
          <a:p>
            <a:pPr indent="0" lvl="0" marL="0" rtl="0" algn="l">
              <a:lnSpc>
                <a:spcPct val="150000"/>
              </a:lnSpc>
              <a:spcBef>
                <a:spcPts val="0"/>
              </a:spcBef>
              <a:spcAft>
                <a:spcPts val="0"/>
              </a:spcAft>
              <a:buNone/>
            </a:pPr>
            <a:r>
              <a:t/>
            </a:r>
            <a:endParaRPr>
              <a:solidFill>
                <a:schemeClr val="dk1"/>
              </a:solidFill>
              <a:latin typeface="Poppins Medium"/>
              <a:ea typeface="Poppins Medium"/>
              <a:cs typeface="Poppins Medium"/>
              <a:sym typeface="Poppins Medium"/>
            </a:endParaRPr>
          </a:p>
        </p:txBody>
      </p:sp>
      <p:sp>
        <p:nvSpPr>
          <p:cNvPr id="2874" name="Google Shape;2874;p291"/>
          <p:cNvSpPr txBox="1"/>
          <p:nvPr/>
        </p:nvSpPr>
        <p:spPr>
          <a:xfrm>
            <a:off x="1269875" y="3540175"/>
            <a:ext cx="7835100" cy="100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Prompt Engineering Skills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When possibility of confusion, like with two similar GET APIs (get all employees &amp; get employee by id), then add clarity by providing specific details like “path:/api/employees/{id}” to AI</a:t>
            </a:r>
            <a:endParaRPr>
              <a:solidFill>
                <a:srgbClr val="0000FF"/>
              </a:solidFill>
              <a:latin typeface="Poppins Medium"/>
              <a:ea typeface="Poppins Medium"/>
              <a:cs typeface="Poppins Medium"/>
              <a:sym typeface="Poppins Medium"/>
            </a:endParaRPr>
          </a:p>
        </p:txBody>
      </p:sp>
      <p:sp>
        <p:nvSpPr>
          <p:cNvPr id="2875" name="Google Shape;2875;p291"/>
          <p:cNvSpPr/>
          <p:nvPr/>
        </p:nvSpPr>
        <p:spPr>
          <a:xfrm>
            <a:off x="383075" y="3494198"/>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876" name="Google Shape;2876;p291"/>
          <p:cNvGrpSpPr/>
          <p:nvPr/>
        </p:nvGrpSpPr>
        <p:grpSpPr>
          <a:xfrm>
            <a:off x="620727" y="3781335"/>
            <a:ext cx="411496" cy="401914"/>
            <a:chOff x="-2697122" y="3820201"/>
            <a:chExt cx="390525" cy="385381"/>
          </a:xfrm>
        </p:grpSpPr>
        <p:sp>
          <p:nvSpPr>
            <p:cNvPr id="2877" name="Google Shape;2877;p291"/>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878" name="Google Shape;2878;p291"/>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0" name="Shape 2150"/>
        <p:cNvGrpSpPr/>
        <p:nvPr/>
      </p:nvGrpSpPr>
      <p:grpSpPr>
        <a:xfrm>
          <a:off x="0" y="0"/>
          <a:ext cx="0" cy="0"/>
          <a:chOff x="0" y="0"/>
          <a:chExt cx="0" cy="0"/>
        </a:xfrm>
      </p:grpSpPr>
      <p:sp>
        <p:nvSpPr>
          <p:cNvPr id="2151" name="Google Shape;2151;p247"/>
          <p:cNvSpPr txBox="1"/>
          <p:nvPr>
            <p:ph idx="4294967295" type="body"/>
          </p:nvPr>
        </p:nvSpPr>
        <p:spPr>
          <a:xfrm>
            <a:off x="556650" y="733950"/>
            <a:ext cx="8030700" cy="3675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0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b="1" lang="en" sz="1400">
                <a:latin typeface="Poppins"/>
                <a:ea typeface="Poppins"/>
                <a:cs typeface="Poppins"/>
                <a:sym typeface="Poppins"/>
              </a:rPr>
              <a:t>Microsoft</a:t>
            </a:r>
            <a:endParaRPr b="1" sz="1400">
              <a:latin typeface="Poppins"/>
              <a:ea typeface="Poppins"/>
              <a:cs typeface="Poppins"/>
              <a:sym typeface="Poppins"/>
            </a:endParaRPr>
          </a:p>
          <a:p>
            <a:pPr indent="-317500" lvl="1" marL="914400" rtl="0" algn="l">
              <a:lnSpc>
                <a:spcPct val="150000"/>
              </a:lnSpc>
              <a:spcBef>
                <a:spcPts val="0"/>
              </a:spcBef>
              <a:spcAft>
                <a:spcPts val="0"/>
              </a:spcAft>
              <a:buClr>
                <a:srgbClr val="201AFF"/>
              </a:buClr>
              <a:buSzPts val="1400"/>
              <a:buFont typeface="Poppins"/>
              <a:buChar char="○"/>
            </a:pPr>
            <a:r>
              <a:rPr b="1" lang="en" sz="1400">
                <a:solidFill>
                  <a:srgbClr val="201AFF"/>
                </a:solidFill>
                <a:latin typeface="Poppins"/>
                <a:ea typeface="Poppins"/>
                <a:cs typeface="Poppins"/>
                <a:sym typeface="Poppins"/>
              </a:rPr>
              <a:t>Today </a:t>
            </a:r>
            <a:r>
              <a:rPr b="1" lang="en" sz="1400">
                <a:solidFill>
                  <a:srgbClr val="201AFF"/>
                </a:solidFill>
                <a:latin typeface="Poppins"/>
                <a:ea typeface="Poppins"/>
                <a:cs typeface="Poppins"/>
                <a:sym typeface="Poppins"/>
              </a:rPr>
              <a:t>30% of code is written by AI</a:t>
            </a:r>
            <a:endParaRPr b="1" sz="1400">
              <a:solidFill>
                <a:srgbClr val="201AFF"/>
              </a:solidFill>
              <a:latin typeface="Poppins"/>
              <a:ea typeface="Poppins"/>
              <a:cs typeface="Poppins"/>
              <a:sym typeface="Poppins"/>
            </a:endParaRPr>
          </a:p>
          <a:p>
            <a:pPr indent="-292100" lvl="2" marL="1371600" rtl="0" algn="l">
              <a:lnSpc>
                <a:spcPct val="150000"/>
              </a:lnSpc>
              <a:spcBef>
                <a:spcPts val="0"/>
              </a:spcBef>
              <a:spcAft>
                <a:spcPts val="0"/>
              </a:spcAft>
              <a:buSzPts val="1000"/>
              <a:buFont typeface="Poppins"/>
              <a:buChar char="■"/>
            </a:pPr>
            <a:r>
              <a:rPr lang="en" sz="1400">
                <a:latin typeface="Poppins"/>
                <a:ea typeface="Poppins"/>
                <a:cs typeface="Poppins"/>
                <a:sym typeface="Poppins"/>
              </a:rPr>
              <a:t>Source: </a:t>
            </a:r>
            <a:r>
              <a:rPr lang="en" sz="600" u="sng">
                <a:solidFill>
                  <a:srgbClr val="201AFF"/>
                </a:solidFill>
                <a:latin typeface="Poppins"/>
                <a:ea typeface="Poppins"/>
                <a:cs typeface="Poppins"/>
                <a:sym typeface="Poppins"/>
                <a:hlinkClick r:id="rId3">
                  <a:extLst>
                    <a:ext uri="{A12FA001-AC4F-418D-AE19-62706E023703}">
                      <ahyp:hlinkClr val="tx"/>
                    </a:ext>
                  </a:extLst>
                </a:hlinkClick>
              </a:rPr>
              <a:t>https://techcrunch.com/2025/04/29/microsoft-ceo-says-up-to-30-of-the-companys-code-was-written-by-ai/</a:t>
            </a:r>
            <a:endParaRPr sz="1000">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b="1" lang="en" sz="1400">
                <a:latin typeface="Poppins"/>
                <a:ea typeface="Poppins"/>
                <a:cs typeface="Poppins"/>
                <a:sym typeface="Poppins"/>
              </a:rPr>
              <a:t>Meta (Facebook)</a:t>
            </a:r>
            <a:endParaRPr b="1" sz="1400">
              <a:latin typeface="Poppins"/>
              <a:ea typeface="Poppins"/>
              <a:cs typeface="Poppins"/>
              <a:sym typeface="Poppins"/>
            </a:endParaRPr>
          </a:p>
          <a:p>
            <a:pPr indent="-317500" lvl="1" marL="914400" rtl="0" algn="l">
              <a:lnSpc>
                <a:spcPct val="150000"/>
              </a:lnSpc>
              <a:spcBef>
                <a:spcPts val="0"/>
              </a:spcBef>
              <a:spcAft>
                <a:spcPts val="0"/>
              </a:spcAft>
              <a:buClr>
                <a:srgbClr val="201AFF"/>
              </a:buClr>
              <a:buSzPts val="1400"/>
              <a:buFont typeface="Poppins"/>
              <a:buChar char="○"/>
            </a:pPr>
            <a:r>
              <a:rPr b="1" lang="en" sz="1400">
                <a:solidFill>
                  <a:srgbClr val="201AFF"/>
                </a:solidFill>
                <a:latin typeface="Poppins"/>
                <a:ea typeface="Poppins"/>
                <a:cs typeface="Poppins"/>
                <a:sym typeface="Poppins"/>
              </a:rPr>
              <a:t>50% by 2026</a:t>
            </a:r>
            <a:endParaRPr b="1" sz="1400">
              <a:solidFill>
                <a:srgbClr val="201AFF"/>
              </a:solidFill>
              <a:latin typeface="Poppins"/>
              <a:ea typeface="Poppins"/>
              <a:cs typeface="Poppins"/>
              <a:sym typeface="Poppins"/>
            </a:endParaRPr>
          </a:p>
          <a:p>
            <a:pPr indent="-292100" lvl="2" marL="1371600" rtl="0" algn="l">
              <a:lnSpc>
                <a:spcPct val="150000"/>
              </a:lnSpc>
              <a:spcBef>
                <a:spcPts val="0"/>
              </a:spcBef>
              <a:spcAft>
                <a:spcPts val="0"/>
              </a:spcAft>
              <a:buSzPts val="1000"/>
              <a:buFont typeface="Poppins"/>
              <a:buChar char="■"/>
            </a:pPr>
            <a:r>
              <a:rPr lang="en" sz="1400">
                <a:latin typeface="Poppins"/>
                <a:ea typeface="Poppins"/>
                <a:cs typeface="Poppins"/>
                <a:sym typeface="Poppins"/>
              </a:rPr>
              <a:t>Source:</a:t>
            </a:r>
            <a:r>
              <a:rPr lang="en" sz="1000">
                <a:latin typeface="Poppins"/>
                <a:ea typeface="Poppins"/>
                <a:cs typeface="Poppins"/>
                <a:sym typeface="Poppins"/>
              </a:rPr>
              <a:t> </a:t>
            </a:r>
            <a:r>
              <a:rPr lang="en" sz="600" u="sng">
                <a:solidFill>
                  <a:srgbClr val="201AFF"/>
                </a:solidFill>
                <a:latin typeface="Poppins"/>
                <a:ea typeface="Poppins"/>
                <a:cs typeface="Poppins"/>
                <a:sym typeface="Poppins"/>
                <a:hlinkClick r:id="rId4">
                  <a:extLst>
                    <a:ext uri="{A12FA001-AC4F-418D-AE19-62706E023703}">
                      <ahyp:hlinkClr val="tx"/>
                    </a:ext>
                  </a:extLst>
                </a:hlinkClick>
              </a:rPr>
              <a:t>https://mashable.com/article/llamacon-mark-zuckerberg-ai-writes-meta-code</a:t>
            </a:r>
            <a:endParaRPr sz="600">
              <a:solidFill>
                <a:srgbClr val="201AFF"/>
              </a:solidFill>
              <a:latin typeface="Poppins"/>
              <a:ea typeface="Poppins"/>
              <a:cs typeface="Poppins"/>
              <a:sym typeface="Poppins"/>
            </a:endParaRPr>
          </a:p>
          <a:p>
            <a:pPr indent="-317500" lvl="1" marL="914400" rtl="0" algn="l">
              <a:lnSpc>
                <a:spcPct val="150000"/>
              </a:lnSpc>
              <a:spcBef>
                <a:spcPts val="0"/>
              </a:spcBef>
              <a:spcAft>
                <a:spcPts val="0"/>
              </a:spcAft>
              <a:buClr>
                <a:srgbClr val="201AFF"/>
              </a:buClr>
              <a:buSzPts val="1400"/>
              <a:buFont typeface="Poppins"/>
              <a:buChar char="○"/>
            </a:pPr>
            <a:r>
              <a:rPr b="1" lang="en" sz="1400">
                <a:solidFill>
                  <a:srgbClr val="201AFF"/>
                </a:solidFill>
                <a:latin typeface="Poppins"/>
                <a:ea typeface="Poppins"/>
                <a:cs typeface="Poppins"/>
                <a:sym typeface="Poppins"/>
              </a:rPr>
              <a:t>Most of Code will be written by AI in next 12-18 months</a:t>
            </a:r>
            <a:endParaRPr b="1" sz="1400">
              <a:solidFill>
                <a:srgbClr val="201AFF"/>
              </a:solidFill>
              <a:latin typeface="Poppins"/>
              <a:ea typeface="Poppins"/>
              <a:cs typeface="Poppins"/>
              <a:sym typeface="Poppins"/>
            </a:endParaRPr>
          </a:p>
          <a:p>
            <a:pPr indent="-292100" lvl="2" marL="1371600" rtl="0" algn="l">
              <a:lnSpc>
                <a:spcPct val="150000"/>
              </a:lnSpc>
              <a:spcBef>
                <a:spcPts val="0"/>
              </a:spcBef>
              <a:spcAft>
                <a:spcPts val="0"/>
              </a:spcAft>
              <a:buSzPts val="1000"/>
              <a:buFont typeface="Poppins"/>
              <a:buChar char="■"/>
            </a:pPr>
            <a:r>
              <a:rPr lang="en">
                <a:latin typeface="Poppins"/>
                <a:ea typeface="Poppins"/>
                <a:cs typeface="Poppins"/>
                <a:sym typeface="Poppins"/>
              </a:rPr>
              <a:t>Source: </a:t>
            </a:r>
            <a:r>
              <a:rPr lang="en" sz="600" u="sng">
                <a:solidFill>
                  <a:srgbClr val="201AFF"/>
                </a:solidFill>
                <a:latin typeface="Poppins"/>
                <a:ea typeface="Poppins"/>
                <a:cs typeface="Poppins"/>
                <a:sym typeface="Poppins"/>
                <a:hlinkClick r:id="rId5">
                  <a:extLst>
                    <a:ext uri="{A12FA001-AC4F-418D-AE19-62706E023703}">
                      <ahyp:hlinkClr val="tx"/>
                    </a:ext>
                  </a:extLst>
                </a:hlinkClick>
              </a:rPr>
              <a:t>https://www.engadget.com/ai/mark-zuckerberg-predicts-ai-will-write-most-of-metas-code-within-12-to-18-months-213851646.html</a:t>
            </a:r>
            <a:endParaRPr sz="600">
              <a:solidFill>
                <a:srgbClr val="201AFF"/>
              </a:solidFill>
              <a:latin typeface="Poppins"/>
              <a:ea typeface="Poppins"/>
              <a:cs typeface="Poppins"/>
              <a:sym typeface="Poppins"/>
            </a:endParaRPr>
          </a:p>
          <a:p>
            <a:pPr indent="-317500" lvl="0" marL="457200" rtl="0" algn="l">
              <a:lnSpc>
                <a:spcPct val="150000"/>
              </a:lnSpc>
              <a:spcBef>
                <a:spcPts val="0"/>
              </a:spcBef>
              <a:spcAft>
                <a:spcPts val="0"/>
              </a:spcAft>
              <a:buSzPts val="1400"/>
              <a:buFont typeface="Poppins"/>
              <a:buChar char="●"/>
            </a:pPr>
            <a:r>
              <a:rPr b="1" lang="en" sz="1400">
                <a:latin typeface="Poppins"/>
                <a:ea typeface="Poppins"/>
                <a:cs typeface="Poppins"/>
                <a:sym typeface="Poppins"/>
              </a:rPr>
              <a:t>Amazon</a:t>
            </a:r>
            <a:endParaRPr b="1" sz="1400">
              <a:latin typeface="Poppins"/>
              <a:ea typeface="Poppins"/>
              <a:cs typeface="Poppins"/>
              <a:sym typeface="Poppins"/>
            </a:endParaRPr>
          </a:p>
          <a:p>
            <a:pPr indent="-317500" lvl="1" marL="914400" rtl="0" algn="l">
              <a:lnSpc>
                <a:spcPct val="150000"/>
              </a:lnSpc>
              <a:spcBef>
                <a:spcPts val="0"/>
              </a:spcBef>
              <a:spcAft>
                <a:spcPts val="0"/>
              </a:spcAft>
              <a:buClr>
                <a:srgbClr val="201AFF"/>
              </a:buClr>
              <a:buSzPts val="1400"/>
              <a:buFont typeface="Poppins"/>
              <a:buChar char="○"/>
            </a:pPr>
            <a:r>
              <a:rPr b="1" lang="en" sz="1400">
                <a:solidFill>
                  <a:srgbClr val="201AFF"/>
                </a:solidFill>
                <a:latin typeface="Poppins"/>
                <a:ea typeface="Poppins"/>
                <a:cs typeface="Poppins"/>
                <a:sym typeface="Poppins"/>
              </a:rPr>
              <a:t>4,500 developer-years of work done by AI</a:t>
            </a:r>
            <a:endParaRPr b="1" sz="1400">
              <a:solidFill>
                <a:srgbClr val="201AFF"/>
              </a:solidFill>
              <a:latin typeface="Poppins"/>
              <a:ea typeface="Poppins"/>
              <a:cs typeface="Poppins"/>
              <a:sym typeface="Poppins"/>
            </a:endParaRPr>
          </a:p>
          <a:p>
            <a:pPr indent="-292100" lvl="2" marL="1371600" rtl="0" algn="l">
              <a:lnSpc>
                <a:spcPct val="150000"/>
              </a:lnSpc>
              <a:spcBef>
                <a:spcPts val="0"/>
              </a:spcBef>
              <a:spcAft>
                <a:spcPts val="0"/>
              </a:spcAft>
              <a:buSzPts val="1000"/>
              <a:buFont typeface="Poppins"/>
              <a:buChar char="■"/>
            </a:pPr>
            <a:r>
              <a:rPr lang="en" sz="1400">
                <a:latin typeface="Poppins"/>
                <a:ea typeface="Poppins"/>
                <a:cs typeface="Poppins"/>
                <a:sym typeface="Poppins"/>
              </a:rPr>
              <a:t>Source:</a:t>
            </a:r>
            <a:r>
              <a:rPr lang="en" sz="1000">
                <a:latin typeface="Poppins"/>
                <a:ea typeface="Poppins"/>
                <a:cs typeface="Poppins"/>
                <a:sym typeface="Poppins"/>
              </a:rPr>
              <a:t> </a:t>
            </a:r>
            <a:r>
              <a:rPr lang="en" sz="600" u="sng">
                <a:solidFill>
                  <a:srgbClr val="201AFF"/>
                </a:solidFill>
                <a:latin typeface="Poppins"/>
                <a:ea typeface="Poppins"/>
                <a:cs typeface="Poppins"/>
                <a:sym typeface="Poppins"/>
              </a:rPr>
              <a:t>https://finance.yahoo.com/news/amazon-ceo-andy-jassy-says-213018283.html</a:t>
            </a:r>
            <a:endParaRPr sz="1000">
              <a:latin typeface="Poppins"/>
              <a:ea typeface="Poppins"/>
              <a:cs typeface="Poppins"/>
              <a:sym typeface="Poppins"/>
            </a:endParaRPr>
          </a:p>
        </p:txBody>
      </p:sp>
      <p:sp>
        <p:nvSpPr>
          <p:cNvPr id="2152" name="Google Shape;2152;p247"/>
          <p:cNvSpPr txBox="1"/>
          <p:nvPr>
            <p:ph type="title"/>
          </p:nvPr>
        </p:nvSpPr>
        <p:spPr>
          <a:xfrm>
            <a:off x="1378125" y="123875"/>
            <a:ext cx="6530700" cy="534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200">
                <a:solidFill>
                  <a:srgbClr val="321A7C"/>
                </a:solidFill>
              </a:rPr>
              <a:t>Industry Sneak Peak - AI Adoption Journey</a:t>
            </a:r>
            <a:endParaRPr sz="2500">
              <a:solidFill>
                <a:srgbClr val="321A7C"/>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2" name="Shape 2882"/>
        <p:cNvGrpSpPr/>
        <p:nvPr/>
      </p:nvGrpSpPr>
      <p:grpSpPr>
        <a:xfrm>
          <a:off x="0" y="0"/>
          <a:ext cx="0" cy="0"/>
          <a:chOff x="0" y="0"/>
          <a:chExt cx="0" cy="0"/>
        </a:xfrm>
      </p:grpSpPr>
      <p:sp>
        <p:nvSpPr>
          <p:cNvPr id="2883" name="Google Shape;2883;p292"/>
          <p:cNvSpPr txBox="1"/>
          <p:nvPr>
            <p:ph type="title"/>
          </p:nvPr>
        </p:nvSpPr>
        <p:spPr>
          <a:xfrm>
            <a:off x="504000" y="92625"/>
            <a:ext cx="8255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Step 5 - Develop a PATCH REST API to edit any of the below data fields of the employee object</a:t>
            </a:r>
            <a:endParaRPr sz="1800">
              <a:solidFill>
                <a:srgbClr val="321A7C"/>
              </a:solidFill>
            </a:endParaRPr>
          </a:p>
        </p:txBody>
      </p:sp>
      <p:sp>
        <p:nvSpPr>
          <p:cNvPr id="2884" name="Google Shape;2884;p292"/>
          <p:cNvSpPr txBox="1"/>
          <p:nvPr>
            <p:ph idx="4294967295" type="body"/>
          </p:nvPr>
        </p:nvSpPr>
        <p:spPr>
          <a:xfrm>
            <a:off x="426450" y="1049250"/>
            <a:ext cx="7027800" cy="22845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Name [Optional]</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Date Of Joining [Optional]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Status [Optional]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Department [Optional]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Salary [Optional] </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AutoNum type="arabicPeriod"/>
            </a:pPr>
            <a:r>
              <a:rPr lang="en">
                <a:solidFill>
                  <a:srgbClr val="0F0F0F"/>
                </a:solidFill>
                <a:latin typeface="Poppins Medium"/>
                <a:ea typeface="Poppins Medium"/>
                <a:cs typeface="Poppins Medium"/>
                <a:sym typeface="Poppins Medium"/>
              </a:rPr>
              <a:t>ManagerID [Optional]</a:t>
            </a:r>
            <a:endParaRPr>
              <a:solidFill>
                <a:srgbClr val="0F0F0F"/>
              </a:solidFill>
              <a:latin typeface="Poppins Medium"/>
              <a:ea typeface="Poppins Medium"/>
              <a:cs typeface="Poppins Medium"/>
              <a:sym typeface="Poppins Medium"/>
            </a:endParaRPr>
          </a:p>
          <a:p>
            <a:pPr indent="0" lvl="0" marL="0" rtl="0" algn="l">
              <a:lnSpc>
                <a:spcPct val="150000"/>
              </a:lnSpc>
              <a:spcBef>
                <a:spcPts val="0"/>
              </a:spcBef>
              <a:spcAft>
                <a:spcPts val="0"/>
              </a:spcAft>
              <a:buNone/>
            </a:pPr>
            <a:r>
              <a:rPr b="1" lang="en">
                <a:solidFill>
                  <a:srgbClr val="0F0F0F"/>
                </a:solidFill>
                <a:latin typeface="Poppins"/>
                <a:ea typeface="Poppins"/>
                <a:cs typeface="Poppins"/>
                <a:sym typeface="Poppins"/>
              </a:rPr>
              <a:t>Note</a:t>
            </a:r>
            <a:r>
              <a:rPr lang="en">
                <a:solidFill>
                  <a:srgbClr val="0F0F0F"/>
                </a:solidFill>
                <a:latin typeface="Poppins Medium"/>
                <a:ea typeface="Poppins Medium"/>
                <a:cs typeface="Poppins Medium"/>
                <a:sym typeface="Poppins Medium"/>
              </a:rPr>
              <a:t>: Also add data validation for each data fields as necessary </a:t>
            </a:r>
            <a:endParaRPr>
              <a:solidFill>
                <a:srgbClr val="0F0F0F"/>
              </a:solidFill>
              <a:latin typeface="Poppins Medium"/>
              <a:ea typeface="Poppins Medium"/>
              <a:cs typeface="Poppins Medium"/>
              <a:sym typeface="Poppins Medium"/>
            </a:endParaRPr>
          </a:p>
        </p:txBody>
      </p:sp>
      <p:sp>
        <p:nvSpPr>
          <p:cNvPr id="2885" name="Google Shape;2885;p292"/>
          <p:cNvSpPr txBox="1"/>
          <p:nvPr/>
        </p:nvSpPr>
        <p:spPr>
          <a:xfrm>
            <a:off x="1313250" y="4181638"/>
            <a:ext cx="7556700" cy="49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AI Pro Tips</a:t>
            </a:r>
            <a:endParaRPr b="1">
              <a:solidFill>
                <a:srgbClr val="0000FF"/>
              </a:solidFill>
              <a:latin typeface="Poppins"/>
              <a:ea typeface="Poppins"/>
              <a:cs typeface="Poppins"/>
              <a:sym typeface="Poppins"/>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Ask AI explicitly to use Patch API instead of using PUT API, as Patch would only update one or more data fields as per the need, while PUT would override the entire employee object in the database.</a:t>
            </a:r>
            <a:endParaRPr>
              <a:solidFill>
                <a:srgbClr val="0000FF"/>
              </a:solidFill>
              <a:latin typeface="Poppins Medium"/>
              <a:ea typeface="Poppins Medium"/>
              <a:cs typeface="Poppins Medium"/>
              <a:sym typeface="Poppins Medium"/>
            </a:endParaRPr>
          </a:p>
        </p:txBody>
      </p:sp>
      <p:sp>
        <p:nvSpPr>
          <p:cNvPr id="2886" name="Google Shape;2886;p292"/>
          <p:cNvSpPr/>
          <p:nvPr/>
        </p:nvSpPr>
        <p:spPr>
          <a:xfrm>
            <a:off x="426450" y="3702973"/>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887" name="Google Shape;2887;p292"/>
          <p:cNvGrpSpPr/>
          <p:nvPr/>
        </p:nvGrpSpPr>
        <p:grpSpPr>
          <a:xfrm>
            <a:off x="664102" y="3990110"/>
            <a:ext cx="411496" cy="401914"/>
            <a:chOff x="-2697122" y="3820201"/>
            <a:chExt cx="390525" cy="385381"/>
          </a:xfrm>
        </p:grpSpPr>
        <p:sp>
          <p:nvSpPr>
            <p:cNvPr id="2888" name="Google Shape;2888;p292"/>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889" name="Google Shape;2889;p292"/>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3" name="Shape 2893"/>
        <p:cNvGrpSpPr/>
        <p:nvPr/>
      </p:nvGrpSpPr>
      <p:grpSpPr>
        <a:xfrm>
          <a:off x="0" y="0"/>
          <a:ext cx="0" cy="0"/>
          <a:chOff x="0" y="0"/>
          <a:chExt cx="0" cy="0"/>
        </a:xfrm>
      </p:grpSpPr>
      <p:sp>
        <p:nvSpPr>
          <p:cNvPr id="2894" name="Google Shape;2894;p293"/>
          <p:cNvSpPr txBox="1"/>
          <p:nvPr>
            <p:ph type="title"/>
          </p:nvPr>
        </p:nvSpPr>
        <p:spPr>
          <a:xfrm>
            <a:off x="123875" y="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Step 5 - </a:t>
            </a:r>
            <a:r>
              <a:rPr lang="en" sz="1700">
                <a:solidFill>
                  <a:srgbClr val="321A7C"/>
                </a:solidFill>
              </a:rPr>
              <a:t> Recommended Prompt to edit any data field of the employee object via PATCH REST API</a:t>
            </a:r>
            <a:endParaRPr sz="1800">
              <a:solidFill>
                <a:srgbClr val="321A7C"/>
              </a:solidFill>
            </a:endParaRPr>
          </a:p>
        </p:txBody>
      </p:sp>
      <p:sp>
        <p:nvSpPr>
          <p:cNvPr id="2895" name="Google Shape;2895;p293"/>
          <p:cNvSpPr txBox="1"/>
          <p:nvPr>
            <p:ph idx="4294967295" type="body"/>
          </p:nvPr>
        </p:nvSpPr>
        <p:spPr>
          <a:xfrm>
            <a:off x="268200" y="998600"/>
            <a:ext cx="8801700" cy="1449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u="sng">
                <a:solidFill>
                  <a:srgbClr val="0000FF"/>
                </a:solidFill>
                <a:latin typeface="Poppins"/>
                <a:ea typeface="Poppins"/>
                <a:cs typeface="Poppins"/>
                <a:sym typeface="Poppins"/>
              </a:rPr>
              <a:t>Context</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Please review source code of my existing Employee Microservice in Java using Springboot (attached source code) </a:t>
            </a:r>
            <a:r>
              <a:rPr b="1" i="1" lang="en" u="sng">
                <a:solidFill>
                  <a:srgbClr val="0000FF"/>
                </a:solidFill>
                <a:latin typeface="Poppins"/>
                <a:ea typeface="Poppins"/>
                <a:cs typeface="Poppins"/>
                <a:sym typeface="Poppins"/>
              </a:rPr>
              <a:t>Current Task</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Using the dependencies and specifications in the existing source code, Create a PATCH REST API on the path “/api/employees/{id}”, which will update any of the provided data fields in the json request for existing employee object in the database. </a:t>
            </a:r>
            <a:r>
              <a:rPr i="1" lang="en" u="sng">
                <a:solidFill>
                  <a:srgbClr val="000000"/>
                </a:solidFill>
                <a:latin typeface="Poppins Medium"/>
                <a:ea typeface="Poppins Medium"/>
                <a:cs typeface="Poppins Medium"/>
                <a:sym typeface="Poppins Medium"/>
              </a:rPr>
              <a:t>Except the “id”, all the other existing employee data fields can be modified by the PATCH API. Do a proper data validations and error handling, like accept only allowed enum values. Throw error when employee doesn’t exist, etc. </a:t>
            </a:r>
            <a:endParaRPr b="1" i="1" u="sng">
              <a:solidFill>
                <a:srgbClr val="0F0F0F"/>
              </a:solidFill>
              <a:latin typeface="Poppins"/>
              <a:ea typeface="Poppins"/>
              <a:cs typeface="Poppins"/>
              <a:sym typeface="Poppins"/>
            </a:endParaRPr>
          </a:p>
          <a:p>
            <a:pPr indent="0" lvl="0" marL="0" rtl="0" algn="l">
              <a:lnSpc>
                <a:spcPct val="150000"/>
              </a:lnSpc>
              <a:spcBef>
                <a:spcPts val="0"/>
              </a:spcBef>
              <a:spcAft>
                <a:spcPts val="0"/>
              </a:spcAft>
              <a:buNone/>
            </a:pPr>
            <a:r>
              <a:t/>
            </a:r>
            <a:endParaRPr>
              <a:solidFill>
                <a:schemeClr val="dk1"/>
              </a:solidFill>
              <a:latin typeface="Poppins Medium"/>
              <a:ea typeface="Poppins Medium"/>
              <a:cs typeface="Poppins Medium"/>
              <a:sym typeface="Poppins Medium"/>
            </a:endParaRPr>
          </a:p>
        </p:txBody>
      </p:sp>
      <p:sp>
        <p:nvSpPr>
          <p:cNvPr id="2896" name="Google Shape;2896;p293"/>
          <p:cNvSpPr txBox="1"/>
          <p:nvPr/>
        </p:nvSpPr>
        <p:spPr>
          <a:xfrm>
            <a:off x="1269875" y="3540175"/>
            <a:ext cx="7835100" cy="100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Prompt Engineering Skills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For the existing project, when data fields already exist, we don’t need to provide the all the data fields in the prompt, let AI read it from existing code.</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It is a good practice to explicitly mention all the important data validations and error handling in the prompt to the AI.</a:t>
            </a:r>
            <a:endParaRPr>
              <a:solidFill>
                <a:srgbClr val="0000FF"/>
              </a:solidFill>
              <a:latin typeface="Poppins Medium"/>
              <a:ea typeface="Poppins Medium"/>
              <a:cs typeface="Poppins Medium"/>
              <a:sym typeface="Poppins Medium"/>
            </a:endParaRPr>
          </a:p>
        </p:txBody>
      </p:sp>
      <p:sp>
        <p:nvSpPr>
          <p:cNvPr id="2897" name="Google Shape;2897;p293"/>
          <p:cNvSpPr/>
          <p:nvPr/>
        </p:nvSpPr>
        <p:spPr>
          <a:xfrm>
            <a:off x="383075" y="3494198"/>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898" name="Google Shape;2898;p293"/>
          <p:cNvGrpSpPr/>
          <p:nvPr/>
        </p:nvGrpSpPr>
        <p:grpSpPr>
          <a:xfrm>
            <a:off x="620727" y="3781335"/>
            <a:ext cx="411496" cy="401914"/>
            <a:chOff x="-2697122" y="3820201"/>
            <a:chExt cx="390525" cy="385381"/>
          </a:xfrm>
        </p:grpSpPr>
        <p:sp>
          <p:nvSpPr>
            <p:cNvPr id="2899" name="Google Shape;2899;p293"/>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900" name="Google Shape;2900;p293"/>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4" name="Shape 2904"/>
        <p:cNvGrpSpPr/>
        <p:nvPr/>
      </p:nvGrpSpPr>
      <p:grpSpPr>
        <a:xfrm>
          <a:off x="0" y="0"/>
          <a:ext cx="0" cy="0"/>
          <a:chOff x="0" y="0"/>
          <a:chExt cx="0" cy="0"/>
        </a:xfrm>
      </p:grpSpPr>
      <p:sp>
        <p:nvSpPr>
          <p:cNvPr id="2905" name="Google Shape;2905;p294"/>
          <p:cNvSpPr txBox="1"/>
          <p:nvPr>
            <p:ph type="title"/>
          </p:nvPr>
        </p:nvSpPr>
        <p:spPr>
          <a:xfrm>
            <a:off x="504000" y="92625"/>
            <a:ext cx="8255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Step 6 - Develop a DELETE REST API to delete an employee object</a:t>
            </a:r>
            <a:endParaRPr sz="1800">
              <a:solidFill>
                <a:srgbClr val="321A7C"/>
              </a:solidFill>
            </a:endParaRPr>
          </a:p>
        </p:txBody>
      </p:sp>
      <p:sp>
        <p:nvSpPr>
          <p:cNvPr id="2906" name="Google Shape;2906;p294"/>
          <p:cNvSpPr txBox="1"/>
          <p:nvPr>
            <p:ph idx="4294967295" type="body"/>
          </p:nvPr>
        </p:nvSpPr>
        <p:spPr>
          <a:xfrm>
            <a:off x="475275" y="613025"/>
            <a:ext cx="8284200" cy="852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rgbClr val="000000"/>
                </a:solidFill>
                <a:latin typeface="Poppins"/>
                <a:ea typeface="Poppins"/>
                <a:cs typeface="Poppins"/>
                <a:sym typeface="Poppins"/>
              </a:rPr>
              <a:t>Requirements</a:t>
            </a:r>
            <a:r>
              <a:rPr lang="en">
                <a:solidFill>
                  <a:srgbClr val="000000"/>
                </a:solidFill>
                <a:latin typeface="Poppins Medium"/>
                <a:ea typeface="Poppins Medium"/>
                <a:cs typeface="Poppins Medium"/>
                <a:sym typeface="Poppins Medium"/>
              </a:rPr>
              <a:t>: Develop a DELETE REST API on the path “/api/employees/{id}”, also perform standard error handling, like when no employee exist for the provided id, then throw relevant error. </a:t>
            </a:r>
            <a:endParaRPr>
              <a:solidFill>
                <a:srgbClr val="0F0F0F"/>
              </a:solidFill>
              <a:latin typeface="Poppins Medium"/>
              <a:ea typeface="Poppins Medium"/>
              <a:cs typeface="Poppins Medium"/>
              <a:sym typeface="Poppins Medium"/>
            </a:endParaRPr>
          </a:p>
        </p:txBody>
      </p:sp>
      <p:sp>
        <p:nvSpPr>
          <p:cNvPr id="2907" name="Google Shape;2907;p294"/>
          <p:cNvSpPr/>
          <p:nvPr/>
        </p:nvSpPr>
        <p:spPr>
          <a:xfrm>
            <a:off x="426450" y="3855373"/>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908" name="Google Shape;2908;p294"/>
          <p:cNvGrpSpPr/>
          <p:nvPr/>
        </p:nvGrpSpPr>
        <p:grpSpPr>
          <a:xfrm>
            <a:off x="664102" y="4142510"/>
            <a:ext cx="411496" cy="401914"/>
            <a:chOff x="-2697122" y="3820201"/>
            <a:chExt cx="390525" cy="385381"/>
          </a:xfrm>
        </p:grpSpPr>
        <p:sp>
          <p:nvSpPr>
            <p:cNvPr id="2909" name="Google Shape;2909;p294"/>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910" name="Google Shape;2910;p294"/>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
        <p:nvSpPr>
          <p:cNvPr id="2911" name="Google Shape;2911;p294"/>
          <p:cNvSpPr txBox="1"/>
          <p:nvPr>
            <p:ph type="title"/>
          </p:nvPr>
        </p:nvSpPr>
        <p:spPr>
          <a:xfrm>
            <a:off x="255275" y="1510775"/>
            <a:ext cx="8255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Recommended Prompt to create a DELETE REST API with AI</a:t>
            </a:r>
            <a:endParaRPr sz="1800">
              <a:solidFill>
                <a:srgbClr val="321A7C"/>
              </a:solidFill>
            </a:endParaRPr>
          </a:p>
        </p:txBody>
      </p:sp>
      <p:sp>
        <p:nvSpPr>
          <p:cNvPr id="2912" name="Google Shape;2912;p294"/>
          <p:cNvSpPr txBox="1"/>
          <p:nvPr>
            <p:ph idx="4294967295" type="body"/>
          </p:nvPr>
        </p:nvSpPr>
        <p:spPr>
          <a:xfrm>
            <a:off x="216525" y="1906250"/>
            <a:ext cx="8801700" cy="1449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u="sng">
                <a:solidFill>
                  <a:srgbClr val="0000FF"/>
                </a:solidFill>
                <a:latin typeface="Poppins"/>
                <a:ea typeface="Poppins"/>
                <a:cs typeface="Poppins"/>
                <a:sym typeface="Poppins"/>
              </a:rPr>
              <a:t>Context</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Please review source code of my existing Employee Microservice in Java using Springboot (attached source code) </a:t>
            </a:r>
            <a:r>
              <a:rPr b="1" i="1" lang="en" u="sng">
                <a:solidFill>
                  <a:srgbClr val="0000FF"/>
                </a:solidFill>
                <a:latin typeface="Poppins"/>
                <a:ea typeface="Poppins"/>
                <a:cs typeface="Poppins"/>
                <a:sym typeface="Poppins"/>
              </a:rPr>
              <a:t>Current Task</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Using the dependencies and specifications in the existing source code, Create a DELETE REST API on the path “/api/employees/{id}”, which will do a HARD Delete of the employee object from the database. </a:t>
            </a:r>
            <a:r>
              <a:rPr i="1" lang="en" u="sng">
                <a:solidFill>
                  <a:srgbClr val="000000"/>
                </a:solidFill>
                <a:latin typeface="Poppins Medium"/>
                <a:ea typeface="Poppins Medium"/>
                <a:cs typeface="Poppins Medium"/>
                <a:sym typeface="Poppins Medium"/>
              </a:rPr>
              <a:t>Do the proper data validations and error handling, like throw relevant error when employee doesn’t exist, etc. </a:t>
            </a:r>
            <a:endParaRPr b="1" i="1" u="sng">
              <a:solidFill>
                <a:srgbClr val="0F0F0F"/>
              </a:solidFill>
              <a:latin typeface="Poppins"/>
              <a:ea typeface="Poppins"/>
              <a:cs typeface="Poppins"/>
              <a:sym typeface="Poppins"/>
            </a:endParaRPr>
          </a:p>
          <a:p>
            <a:pPr indent="0" lvl="0" marL="0" rtl="0" algn="l">
              <a:lnSpc>
                <a:spcPct val="150000"/>
              </a:lnSpc>
              <a:spcBef>
                <a:spcPts val="0"/>
              </a:spcBef>
              <a:spcAft>
                <a:spcPts val="0"/>
              </a:spcAft>
              <a:buNone/>
            </a:pPr>
            <a:r>
              <a:t/>
            </a:r>
            <a:endParaRPr>
              <a:solidFill>
                <a:schemeClr val="dk1"/>
              </a:solidFill>
              <a:latin typeface="Poppins Medium"/>
              <a:ea typeface="Poppins Medium"/>
              <a:cs typeface="Poppins Medium"/>
              <a:sym typeface="Poppins Medium"/>
            </a:endParaRPr>
          </a:p>
        </p:txBody>
      </p:sp>
      <p:sp>
        <p:nvSpPr>
          <p:cNvPr id="2913" name="Google Shape;2913;p294"/>
          <p:cNvSpPr txBox="1"/>
          <p:nvPr/>
        </p:nvSpPr>
        <p:spPr>
          <a:xfrm>
            <a:off x="1269875" y="3926950"/>
            <a:ext cx="7835100" cy="100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Prompt Engineering Skills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It is good practice to explicitly mention HARD delete or SOFT delete, so that AI will not confuse and code the required implementation. </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In Hard Delete, the record is actually deleted from the database, while in Soft delete the record is flagged as deleted by changing one of the data field (like status, etc.) value to “deleted”, “inactive”, etc.</a:t>
            </a:r>
            <a:endParaRPr>
              <a:solidFill>
                <a:srgbClr val="0000FF"/>
              </a:solidFill>
              <a:latin typeface="Poppins Medium"/>
              <a:ea typeface="Poppins Medium"/>
              <a:cs typeface="Poppins Medium"/>
              <a:sym typeface="Poppins Medium"/>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7" name="Shape 2917"/>
        <p:cNvGrpSpPr/>
        <p:nvPr/>
      </p:nvGrpSpPr>
      <p:grpSpPr>
        <a:xfrm>
          <a:off x="0" y="0"/>
          <a:ext cx="0" cy="0"/>
          <a:chOff x="0" y="0"/>
          <a:chExt cx="0" cy="0"/>
        </a:xfrm>
      </p:grpSpPr>
      <p:sp>
        <p:nvSpPr>
          <p:cNvPr id="2918" name="Google Shape;2918;p295"/>
          <p:cNvSpPr txBox="1"/>
          <p:nvPr>
            <p:ph type="title"/>
          </p:nvPr>
        </p:nvSpPr>
        <p:spPr>
          <a:xfrm>
            <a:off x="259800" y="22070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Add 2 New Features to Employee Microservice</a:t>
            </a:r>
            <a:endParaRPr sz="1800">
              <a:solidFill>
                <a:srgbClr val="321A7C"/>
              </a:solidFill>
            </a:endParaRPr>
          </a:p>
          <a:p>
            <a:pPr indent="0" lvl="0" marL="0" rtl="0" algn="l">
              <a:lnSpc>
                <a:spcPct val="150000"/>
              </a:lnSpc>
              <a:spcBef>
                <a:spcPts val="0"/>
              </a:spcBef>
              <a:spcAft>
                <a:spcPts val="0"/>
              </a:spcAft>
              <a:buNone/>
            </a:pPr>
            <a:r>
              <a:t/>
            </a:r>
            <a:endParaRPr sz="1800">
              <a:solidFill>
                <a:srgbClr val="321A7C"/>
              </a:solidFill>
            </a:endParaRPr>
          </a:p>
        </p:txBody>
      </p:sp>
      <p:sp>
        <p:nvSpPr>
          <p:cNvPr id="2919" name="Google Shape;2919;p295"/>
          <p:cNvSpPr txBox="1"/>
          <p:nvPr>
            <p:ph idx="4294967295" type="body"/>
          </p:nvPr>
        </p:nvSpPr>
        <p:spPr>
          <a:xfrm>
            <a:off x="0" y="763725"/>
            <a:ext cx="8870700" cy="6312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1400">
                <a:solidFill>
                  <a:srgbClr val="0F0F0F"/>
                </a:solidFill>
                <a:latin typeface="Poppins"/>
                <a:ea typeface="Poppins"/>
                <a:cs typeface="Poppins"/>
                <a:sym typeface="Poppins"/>
              </a:rPr>
              <a:t>First Simple Feature: </a:t>
            </a:r>
            <a:r>
              <a:rPr lang="en" sz="1400">
                <a:solidFill>
                  <a:srgbClr val="0F0F0F"/>
                </a:solidFill>
                <a:latin typeface="Poppins Medium"/>
                <a:ea typeface="Poppins Medium"/>
                <a:cs typeface="Poppins Medium"/>
                <a:sym typeface="Poppins Medium"/>
              </a:rPr>
              <a:t>Add API Version String (“v1”) in the path for all APIs, </a:t>
            </a:r>
            <a:endParaRPr sz="1400">
              <a:solidFill>
                <a:srgbClr val="0F0F0F"/>
              </a:solidFill>
              <a:latin typeface="Poppins Medium"/>
              <a:ea typeface="Poppins Medium"/>
              <a:cs typeface="Poppins Medium"/>
              <a:sym typeface="Poppins Medium"/>
            </a:endParaRPr>
          </a:p>
          <a:p>
            <a:pPr indent="0" lvl="0" marL="0" rtl="0" algn="ctr">
              <a:lnSpc>
                <a:spcPct val="150000"/>
              </a:lnSpc>
              <a:spcBef>
                <a:spcPts val="0"/>
              </a:spcBef>
              <a:spcAft>
                <a:spcPts val="0"/>
              </a:spcAft>
              <a:buNone/>
            </a:pPr>
            <a:r>
              <a:rPr lang="en" sz="1400">
                <a:solidFill>
                  <a:srgbClr val="0F0F0F"/>
                </a:solidFill>
                <a:latin typeface="Poppins Medium"/>
                <a:ea typeface="Poppins Medium"/>
                <a:cs typeface="Poppins Medium"/>
                <a:sym typeface="Poppins Medium"/>
              </a:rPr>
              <a:t>example “/api/v1/employees/”</a:t>
            </a:r>
            <a:endParaRPr sz="1400">
              <a:latin typeface="Poppins Medium"/>
              <a:ea typeface="Poppins Medium"/>
              <a:cs typeface="Poppins Medium"/>
              <a:sym typeface="Poppins Medium"/>
            </a:endParaRPr>
          </a:p>
        </p:txBody>
      </p:sp>
      <p:sp>
        <p:nvSpPr>
          <p:cNvPr id="2920" name="Google Shape;2920;p295"/>
          <p:cNvSpPr txBox="1"/>
          <p:nvPr/>
        </p:nvSpPr>
        <p:spPr>
          <a:xfrm>
            <a:off x="1389450" y="3389375"/>
            <a:ext cx="7754700" cy="117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AI Pro Tips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As a best practice, always version your APIs, either via URI or Headers or QueryString.</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Generally the standard way is to use version string “v1” in the URI</a:t>
            </a:r>
            <a:endParaRPr>
              <a:solidFill>
                <a:srgbClr val="0000FF"/>
              </a:solidFill>
              <a:latin typeface="Poppins Medium"/>
              <a:ea typeface="Poppins Medium"/>
              <a:cs typeface="Poppins Medium"/>
              <a:sym typeface="Poppins Medium"/>
            </a:endParaRPr>
          </a:p>
        </p:txBody>
      </p:sp>
      <p:sp>
        <p:nvSpPr>
          <p:cNvPr id="2921" name="Google Shape;2921;p295"/>
          <p:cNvSpPr/>
          <p:nvPr/>
        </p:nvSpPr>
        <p:spPr>
          <a:xfrm>
            <a:off x="502650" y="3550573"/>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922" name="Google Shape;2922;p295"/>
          <p:cNvGrpSpPr/>
          <p:nvPr/>
        </p:nvGrpSpPr>
        <p:grpSpPr>
          <a:xfrm>
            <a:off x="740302" y="3837710"/>
            <a:ext cx="411496" cy="401914"/>
            <a:chOff x="-2697122" y="3820201"/>
            <a:chExt cx="390525" cy="385381"/>
          </a:xfrm>
        </p:grpSpPr>
        <p:sp>
          <p:nvSpPr>
            <p:cNvPr id="2923" name="Google Shape;2923;p295"/>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924" name="Google Shape;2924;p295"/>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
        <p:nvSpPr>
          <p:cNvPr id="2925" name="Google Shape;2925;p295"/>
          <p:cNvSpPr txBox="1"/>
          <p:nvPr>
            <p:ph type="title"/>
          </p:nvPr>
        </p:nvSpPr>
        <p:spPr>
          <a:xfrm>
            <a:off x="255275" y="1663175"/>
            <a:ext cx="8255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Recommended Prompt to add a new feature (version string)</a:t>
            </a:r>
            <a:endParaRPr sz="1800">
              <a:solidFill>
                <a:srgbClr val="321A7C"/>
              </a:solidFill>
            </a:endParaRPr>
          </a:p>
        </p:txBody>
      </p:sp>
      <p:sp>
        <p:nvSpPr>
          <p:cNvPr id="2926" name="Google Shape;2926;p295"/>
          <p:cNvSpPr txBox="1"/>
          <p:nvPr>
            <p:ph idx="4294967295" type="body"/>
          </p:nvPr>
        </p:nvSpPr>
        <p:spPr>
          <a:xfrm>
            <a:off x="216525" y="2058650"/>
            <a:ext cx="8834400" cy="1053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u="sng">
                <a:solidFill>
                  <a:srgbClr val="0000FF"/>
                </a:solidFill>
                <a:latin typeface="Poppins"/>
                <a:ea typeface="Poppins"/>
                <a:cs typeface="Poppins"/>
                <a:sym typeface="Poppins"/>
              </a:rPr>
              <a:t>Context</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Please review source code of my existing Employee Microservice in Java using Springboot (attached source code) </a:t>
            </a:r>
            <a:r>
              <a:rPr b="1" i="1" lang="en" u="sng">
                <a:solidFill>
                  <a:srgbClr val="0000FF"/>
                </a:solidFill>
                <a:latin typeface="Poppins"/>
                <a:ea typeface="Poppins"/>
                <a:cs typeface="Poppins"/>
                <a:sym typeface="Poppins"/>
              </a:rPr>
              <a:t>Current Task</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For all the APIs present in the employee microservice, add API version string “v1” in the URI </a:t>
            </a:r>
            <a:r>
              <a:rPr lang="en">
                <a:solidFill>
                  <a:srgbClr val="0F0F0F"/>
                </a:solidFill>
                <a:latin typeface="Poppins Medium"/>
                <a:ea typeface="Poppins Medium"/>
                <a:cs typeface="Poppins Medium"/>
                <a:sym typeface="Poppins Medium"/>
              </a:rPr>
              <a:t>“/api/v1/employees/”</a:t>
            </a:r>
            <a:r>
              <a:rPr lang="en">
                <a:solidFill>
                  <a:srgbClr val="000000"/>
                </a:solidFill>
                <a:latin typeface="Poppins Medium"/>
                <a:ea typeface="Poppins Medium"/>
                <a:cs typeface="Poppins Medium"/>
                <a:sym typeface="Poppins Medium"/>
              </a:rPr>
              <a:t>. </a:t>
            </a:r>
            <a:r>
              <a:rPr i="1" lang="en" u="sng">
                <a:solidFill>
                  <a:srgbClr val="000000"/>
                </a:solidFill>
                <a:latin typeface="Poppins Medium"/>
                <a:ea typeface="Poppins Medium"/>
                <a:cs typeface="Poppins Medium"/>
                <a:sym typeface="Poppins Medium"/>
              </a:rPr>
              <a:t>Make sure this versioning doesn’t affect any other part of the code. </a:t>
            </a:r>
            <a:endParaRPr i="1" u="sng">
              <a:solidFill>
                <a:schemeClr val="dk1"/>
              </a:solidFill>
              <a:latin typeface="Poppins Medium"/>
              <a:ea typeface="Poppins Medium"/>
              <a:cs typeface="Poppins Medium"/>
              <a:sym typeface="Poppins Medium"/>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0" name="Shape 2930"/>
        <p:cNvGrpSpPr/>
        <p:nvPr/>
      </p:nvGrpSpPr>
      <p:grpSpPr>
        <a:xfrm>
          <a:off x="0" y="0"/>
          <a:ext cx="0" cy="0"/>
          <a:chOff x="0" y="0"/>
          <a:chExt cx="0" cy="0"/>
        </a:xfrm>
      </p:grpSpPr>
      <p:sp>
        <p:nvSpPr>
          <p:cNvPr id="2931" name="Google Shape;2931;p296"/>
          <p:cNvSpPr txBox="1"/>
          <p:nvPr>
            <p:ph type="title"/>
          </p:nvPr>
        </p:nvSpPr>
        <p:spPr>
          <a:xfrm>
            <a:off x="259800" y="44125"/>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Add 2 New Features to Employee Microservice</a:t>
            </a:r>
            <a:endParaRPr sz="1800">
              <a:solidFill>
                <a:srgbClr val="321A7C"/>
              </a:solidFill>
            </a:endParaRPr>
          </a:p>
          <a:p>
            <a:pPr indent="0" lvl="0" marL="0" rtl="0" algn="l">
              <a:lnSpc>
                <a:spcPct val="150000"/>
              </a:lnSpc>
              <a:spcBef>
                <a:spcPts val="0"/>
              </a:spcBef>
              <a:spcAft>
                <a:spcPts val="0"/>
              </a:spcAft>
              <a:buNone/>
            </a:pPr>
            <a:r>
              <a:t/>
            </a:r>
            <a:endParaRPr sz="1800">
              <a:solidFill>
                <a:srgbClr val="321A7C"/>
              </a:solidFill>
            </a:endParaRPr>
          </a:p>
        </p:txBody>
      </p:sp>
      <p:sp>
        <p:nvSpPr>
          <p:cNvPr id="2932" name="Google Shape;2932;p296"/>
          <p:cNvSpPr txBox="1"/>
          <p:nvPr>
            <p:ph idx="4294967295" type="body"/>
          </p:nvPr>
        </p:nvSpPr>
        <p:spPr>
          <a:xfrm>
            <a:off x="594775" y="474225"/>
            <a:ext cx="8713200" cy="1170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rgbClr val="0F0F0F"/>
                </a:solidFill>
                <a:latin typeface="Poppins"/>
                <a:ea typeface="Poppins"/>
                <a:cs typeface="Poppins"/>
                <a:sym typeface="Poppins"/>
              </a:rPr>
              <a:t>Second Medium Feature:</a:t>
            </a:r>
            <a:r>
              <a:rPr lang="en">
                <a:solidFill>
                  <a:srgbClr val="0F0F0F"/>
                </a:solidFill>
                <a:latin typeface="Poppins Medium"/>
                <a:ea typeface="Poppins Medium"/>
                <a:cs typeface="Poppins Medium"/>
                <a:sym typeface="Poppins Medium"/>
              </a:rPr>
              <a:t> Enhance the "Get All Employee API" to allow response sorting by salary.</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Char char="●"/>
            </a:pPr>
            <a:r>
              <a:rPr lang="en">
                <a:solidFill>
                  <a:srgbClr val="0F0F0F"/>
                </a:solidFill>
                <a:latin typeface="Poppins Medium"/>
                <a:ea typeface="Poppins Medium"/>
                <a:cs typeface="Poppins Medium"/>
                <a:sym typeface="Poppins Medium"/>
              </a:rPr>
              <a:t>Implement ascending/descending sort order based on employee salary.</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Char char="●"/>
            </a:pPr>
            <a:r>
              <a:rPr lang="en">
                <a:solidFill>
                  <a:srgbClr val="0F0F0F"/>
                </a:solidFill>
                <a:latin typeface="Poppins Medium"/>
                <a:ea typeface="Poppins Medium"/>
                <a:cs typeface="Poppins Medium"/>
                <a:sym typeface="Poppins Medium"/>
              </a:rPr>
              <a:t>Use a query string parameter to specify the sort order ("sort=asc" or "sort=desc").</a:t>
            </a:r>
            <a:endParaRPr>
              <a:solidFill>
                <a:srgbClr val="0F0F0F"/>
              </a:solidFill>
              <a:latin typeface="Poppins Medium"/>
              <a:ea typeface="Poppins Medium"/>
              <a:cs typeface="Poppins Medium"/>
              <a:sym typeface="Poppins Medium"/>
            </a:endParaRPr>
          </a:p>
          <a:p>
            <a:pPr indent="-304800" lvl="0" marL="457200" rtl="0" algn="l">
              <a:lnSpc>
                <a:spcPct val="150000"/>
              </a:lnSpc>
              <a:spcBef>
                <a:spcPts val="0"/>
              </a:spcBef>
              <a:spcAft>
                <a:spcPts val="0"/>
              </a:spcAft>
              <a:buClr>
                <a:srgbClr val="0F0F0F"/>
              </a:buClr>
              <a:buSzPts val="1200"/>
              <a:buFont typeface="Poppins Medium"/>
              <a:buChar char="●"/>
            </a:pPr>
            <a:r>
              <a:rPr lang="en">
                <a:solidFill>
                  <a:srgbClr val="0F0F0F"/>
                </a:solidFill>
                <a:latin typeface="Poppins Medium"/>
                <a:ea typeface="Poppins Medium"/>
                <a:cs typeface="Poppins Medium"/>
                <a:sym typeface="Poppins Medium"/>
              </a:rPr>
              <a:t>Default to no sorting if no query string is provided.</a:t>
            </a:r>
            <a:endParaRPr>
              <a:solidFill>
                <a:srgbClr val="0F0F0F"/>
              </a:solidFill>
              <a:latin typeface="Poppins Medium"/>
              <a:ea typeface="Poppins Medium"/>
              <a:cs typeface="Poppins Medium"/>
              <a:sym typeface="Poppins Medium"/>
            </a:endParaRPr>
          </a:p>
          <a:p>
            <a:pPr indent="0" lvl="0" marL="0" rtl="0" algn="l">
              <a:lnSpc>
                <a:spcPct val="150000"/>
              </a:lnSpc>
              <a:spcBef>
                <a:spcPts val="0"/>
              </a:spcBef>
              <a:spcAft>
                <a:spcPts val="0"/>
              </a:spcAft>
              <a:buNone/>
            </a:pPr>
            <a:r>
              <a:rPr lang="en">
                <a:solidFill>
                  <a:srgbClr val="0F0F0F"/>
                </a:solidFill>
                <a:latin typeface="Poppins Medium"/>
                <a:ea typeface="Poppins Medium"/>
                <a:cs typeface="Poppins Medium"/>
                <a:sym typeface="Poppins Medium"/>
              </a:rPr>
              <a:t> </a:t>
            </a:r>
            <a:endParaRPr>
              <a:latin typeface="Poppins Medium"/>
              <a:ea typeface="Poppins Medium"/>
              <a:cs typeface="Poppins Medium"/>
              <a:sym typeface="Poppins Medium"/>
            </a:endParaRPr>
          </a:p>
        </p:txBody>
      </p:sp>
      <p:sp>
        <p:nvSpPr>
          <p:cNvPr id="2933" name="Google Shape;2933;p296"/>
          <p:cNvSpPr txBox="1"/>
          <p:nvPr/>
        </p:nvSpPr>
        <p:spPr>
          <a:xfrm>
            <a:off x="1389450" y="3541775"/>
            <a:ext cx="7754700" cy="117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a:solidFill>
                  <a:srgbClr val="0000FF"/>
                </a:solidFill>
                <a:latin typeface="Poppins"/>
                <a:ea typeface="Poppins"/>
                <a:cs typeface="Poppins"/>
                <a:sym typeface="Poppins"/>
              </a:rPr>
              <a:t>AI Pro Tips</a:t>
            </a:r>
            <a:endParaRPr>
              <a:solidFill>
                <a:srgbClr val="0000FF"/>
              </a:solidFill>
              <a:latin typeface="Poppins Medium"/>
              <a:ea typeface="Poppins Medium"/>
              <a:cs typeface="Poppins Medium"/>
              <a:sym typeface="Poppins Medium"/>
            </a:endParaRPr>
          </a:p>
          <a:p>
            <a:pPr indent="-317500" lvl="0" marL="457200" rtl="0" algn="l">
              <a:spcBef>
                <a:spcPts val="0"/>
              </a:spcBef>
              <a:spcAft>
                <a:spcPts val="0"/>
              </a:spcAft>
              <a:buClr>
                <a:srgbClr val="0000FF"/>
              </a:buClr>
              <a:buSzPts val="1400"/>
              <a:buFont typeface="Poppins Medium"/>
              <a:buAutoNum type="arabicPeriod"/>
            </a:pPr>
            <a:r>
              <a:rPr lang="en">
                <a:solidFill>
                  <a:srgbClr val="0000FF"/>
                </a:solidFill>
                <a:latin typeface="Poppins Medium"/>
                <a:ea typeface="Poppins Medium"/>
                <a:cs typeface="Poppins Medium"/>
                <a:sym typeface="Poppins Medium"/>
              </a:rPr>
              <a:t>As a best practice, always ask AI to perform data validation and error handling and provide default values to the API</a:t>
            </a:r>
            <a:endParaRPr>
              <a:solidFill>
                <a:srgbClr val="0000FF"/>
              </a:solidFill>
              <a:latin typeface="Poppins Medium"/>
              <a:ea typeface="Poppins Medium"/>
              <a:cs typeface="Poppins Medium"/>
              <a:sym typeface="Poppins Medium"/>
            </a:endParaRPr>
          </a:p>
        </p:txBody>
      </p:sp>
      <p:sp>
        <p:nvSpPr>
          <p:cNvPr id="2934" name="Google Shape;2934;p296"/>
          <p:cNvSpPr/>
          <p:nvPr/>
        </p:nvSpPr>
        <p:spPr>
          <a:xfrm>
            <a:off x="502650" y="3855373"/>
            <a:ext cx="8868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935" name="Google Shape;2935;p296"/>
          <p:cNvGrpSpPr/>
          <p:nvPr/>
        </p:nvGrpSpPr>
        <p:grpSpPr>
          <a:xfrm>
            <a:off x="740302" y="4142510"/>
            <a:ext cx="411496" cy="401914"/>
            <a:chOff x="-2697122" y="3820201"/>
            <a:chExt cx="390525" cy="385381"/>
          </a:xfrm>
        </p:grpSpPr>
        <p:sp>
          <p:nvSpPr>
            <p:cNvPr id="2936" name="Google Shape;2936;p296"/>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937" name="Google Shape;2937;p296"/>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
        <p:nvSpPr>
          <p:cNvPr id="2938" name="Google Shape;2938;p296"/>
          <p:cNvSpPr txBox="1"/>
          <p:nvPr>
            <p:ph type="title"/>
          </p:nvPr>
        </p:nvSpPr>
        <p:spPr>
          <a:xfrm>
            <a:off x="255275" y="1815575"/>
            <a:ext cx="8255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Recommended Prompt to add a second new feature (sorting)</a:t>
            </a:r>
            <a:endParaRPr sz="1800">
              <a:solidFill>
                <a:srgbClr val="321A7C"/>
              </a:solidFill>
            </a:endParaRPr>
          </a:p>
        </p:txBody>
      </p:sp>
      <p:sp>
        <p:nvSpPr>
          <p:cNvPr id="2939" name="Google Shape;2939;p296"/>
          <p:cNvSpPr txBox="1"/>
          <p:nvPr>
            <p:ph idx="4294967295" type="body"/>
          </p:nvPr>
        </p:nvSpPr>
        <p:spPr>
          <a:xfrm>
            <a:off x="216525" y="2211050"/>
            <a:ext cx="8834400" cy="1053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u="sng">
                <a:solidFill>
                  <a:srgbClr val="0000FF"/>
                </a:solidFill>
                <a:latin typeface="Poppins"/>
                <a:ea typeface="Poppins"/>
                <a:cs typeface="Poppins"/>
                <a:sym typeface="Poppins"/>
              </a:rPr>
              <a:t>Context</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Please review source code of my existing Employee Microservice in Java using Springboot (attached source code) </a:t>
            </a:r>
            <a:r>
              <a:rPr b="1" i="1" lang="en" u="sng">
                <a:solidFill>
                  <a:srgbClr val="0000FF"/>
                </a:solidFill>
                <a:latin typeface="Poppins"/>
                <a:ea typeface="Poppins"/>
                <a:cs typeface="Poppins"/>
                <a:sym typeface="Poppins"/>
              </a:rPr>
              <a:t>Current Task</a:t>
            </a:r>
            <a:r>
              <a:rPr i="1" lang="en" u="sng">
                <a:solidFill>
                  <a:srgbClr val="0000FF"/>
                </a:solidFill>
                <a:latin typeface="Poppins Medium"/>
                <a:ea typeface="Poppins Medium"/>
                <a:cs typeface="Poppins Medium"/>
                <a:sym typeface="Poppins Medium"/>
              </a:rPr>
              <a:t>:</a:t>
            </a:r>
            <a:r>
              <a:rPr lang="en">
                <a:solidFill>
                  <a:srgbClr val="000000"/>
                </a:solidFill>
                <a:latin typeface="Poppins Medium"/>
                <a:ea typeface="Poppins Medium"/>
                <a:cs typeface="Poppins Medium"/>
                <a:sym typeface="Poppins Medium"/>
              </a:rPr>
              <a:t> Using the dependencies and specifications in the existing source code, </a:t>
            </a:r>
            <a:r>
              <a:rPr lang="en">
                <a:solidFill>
                  <a:srgbClr val="0F0F0F"/>
                </a:solidFill>
                <a:latin typeface="Poppins Medium"/>
                <a:ea typeface="Poppins Medium"/>
                <a:cs typeface="Poppins Medium"/>
                <a:sym typeface="Poppins Medium"/>
              </a:rPr>
              <a:t>enhance the "Get All Employee API" to allow response sorting by salary. Implement ascending/descending sort using a query string parameter to specify the sort order ("sort=asc" or "sort=desc").</a:t>
            </a:r>
            <a:r>
              <a:rPr i="1" lang="en" u="sng">
                <a:solidFill>
                  <a:srgbClr val="0F0F0F"/>
                </a:solidFill>
                <a:latin typeface="Poppins Medium"/>
                <a:ea typeface="Poppins Medium"/>
                <a:cs typeface="Poppins Medium"/>
                <a:sym typeface="Poppins Medium"/>
              </a:rPr>
              <a:t> Default to no sorting if no query string is provided. </a:t>
            </a:r>
            <a:r>
              <a:rPr i="1" lang="en" u="sng">
                <a:solidFill>
                  <a:srgbClr val="000000"/>
                </a:solidFill>
                <a:latin typeface="Poppins Medium"/>
                <a:ea typeface="Poppins Medium"/>
                <a:cs typeface="Poppins Medium"/>
                <a:sym typeface="Poppins Medium"/>
              </a:rPr>
              <a:t>Do a proper data validations and error handling, like accept only allowed sorting options. </a:t>
            </a:r>
            <a:endParaRPr i="1" u="sng">
              <a:solidFill>
                <a:schemeClr val="dk1"/>
              </a:solidFill>
              <a:latin typeface="Poppins Medium"/>
              <a:ea typeface="Poppins Medium"/>
              <a:cs typeface="Poppins Medium"/>
              <a:sym typeface="Poppins Medium"/>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3" name="Shape 2943"/>
        <p:cNvGrpSpPr/>
        <p:nvPr/>
      </p:nvGrpSpPr>
      <p:grpSpPr>
        <a:xfrm>
          <a:off x="0" y="0"/>
          <a:ext cx="0" cy="0"/>
          <a:chOff x="0" y="0"/>
          <a:chExt cx="0" cy="0"/>
        </a:xfrm>
      </p:grpSpPr>
      <p:sp>
        <p:nvSpPr>
          <p:cNvPr id="2944" name="Google Shape;2944;p297"/>
          <p:cNvSpPr txBox="1"/>
          <p:nvPr>
            <p:ph type="title"/>
          </p:nvPr>
        </p:nvSpPr>
        <p:spPr>
          <a:xfrm>
            <a:off x="259800" y="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Fix the Date of Joining Defects in Employee Microservice</a:t>
            </a:r>
            <a:endParaRPr sz="1800">
              <a:solidFill>
                <a:srgbClr val="321A7C"/>
              </a:solidFill>
            </a:endParaRPr>
          </a:p>
          <a:p>
            <a:pPr indent="0" lvl="0" marL="0" rtl="0" algn="l">
              <a:lnSpc>
                <a:spcPct val="150000"/>
              </a:lnSpc>
              <a:spcBef>
                <a:spcPts val="0"/>
              </a:spcBef>
              <a:spcAft>
                <a:spcPts val="0"/>
              </a:spcAft>
              <a:buNone/>
            </a:pPr>
            <a:r>
              <a:t/>
            </a:r>
            <a:endParaRPr sz="1800">
              <a:solidFill>
                <a:srgbClr val="321A7C"/>
              </a:solidFill>
            </a:endParaRPr>
          </a:p>
        </p:txBody>
      </p:sp>
      <p:sp>
        <p:nvSpPr>
          <p:cNvPr id="2945" name="Google Shape;2945;p297"/>
          <p:cNvSpPr txBox="1"/>
          <p:nvPr>
            <p:ph idx="4294967295" type="body"/>
          </p:nvPr>
        </p:nvSpPr>
        <p:spPr>
          <a:xfrm>
            <a:off x="259800" y="363600"/>
            <a:ext cx="8544600" cy="19056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rgbClr val="000000"/>
              </a:buClr>
              <a:buSzPts val="1000"/>
              <a:buChar char="●"/>
            </a:pPr>
            <a:r>
              <a:rPr b="1" lang="en" sz="1000">
                <a:solidFill>
                  <a:srgbClr val="000000"/>
                </a:solidFill>
                <a:latin typeface="Poppins"/>
                <a:ea typeface="Poppins"/>
                <a:cs typeface="Poppins"/>
                <a:sym typeface="Poppins"/>
              </a:rPr>
              <a:t>Date of Joining Format Inconsistency:</a:t>
            </a:r>
            <a:r>
              <a:rPr lang="en" sz="1000">
                <a:solidFill>
                  <a:srgbClr val="000000"/>
                </a:solidFill>
                <a:latin typeface="Poppins Medium"/>
                <a:ea typeface="Poppins Medium"/>
                <a:cs typeface="Poppins Medium"/>
                <a:sym typeface="Poppins Medium"/>
              </a:rPr>
              <a:t> When submitting employee data via the POST API, the Date of Joining field is accepted in "yyyy-mm-dd" format, but, the API response returns this date in the format "yyyy-mm-ddT00:00:00.000+00:00", creating inconsistency. </a:t>
            </a:r>
            <a:endParaRPr sz="1000">
              <a:solidFill>
                <a:srgbClr val="000000"/>
              </a:solidFill>
              <a:latin typeface="Poppins Medium"/>
              <a:ea typeface="Poppins Medium"/>
              <a:cs typeface="Poppins Medium"/>
              <a:sym typeface="Poppins Medium"/>
            </a:endParaRPr>
          </a:p>
          <a:p>
            <a:pPr indent="-292100" lvl="0" marL="457200" rtl="0" algn="l">
              <a:lnSpc>
                <a:spcPct val="150000"/>
              </a:lnSpc>
              <a:spcBef>
                <a:spcPts val="0"/>
              </a:spcBef>
              <a:spcAft>
                <a:spcPts val="0"/>
              </a:spcAft>
              <a:buClr>
                <a:srgbClr val="0F0F0F"/>
              </a:buClr>
              <a:buSzPts val="1000"/>
              <a:buFont typeface="Poppins Medium"/>
              <a:buChar char="●"/>
            </a:pPr>
            <a:r>
              <a:rPr b="1" lang="en" sz="1000">
                <a:solidFill>
                  <a:srgbClr val="000000"/>
                </a:solidFill>
                <a:latin typeface="Poppins"/>
                <a:ea typeface="Poppins"/>
                <a:cs typeface="Poppins"/>
                <a:sym typeface="Poppins"/>
              </a:rPr>
              <a:t>Date of Joining Data Error:</a:t>
            </a:r>
            <a:r>
              <a:rPr lang="en" sz="1000">
                <a:solidFill>
                  <a:srgbClr val="000000"/>
                </a:solidFill>
                <a:latin typeface="Poppins Medium"/>
                <a:ea typeface="Poppins Medium"/>
                <a:cs typeface="Poppins Medium"/>
                <a:sym typeface="Poppins Medium"/>
              </a:rPr>
              <a:t> The Date of Joining saved in the database is one day earlier than the date submitted through the POST API. This discrepancy results in incorrect date retrieval through Get All Employees and Get Employee By ID APIs. </a:t>
            </a:r>
            <a:endParaRPr sz="1000">
              <a:latin typeface="Poppins Medium"/>
              <a:ea typeface="Poppins Medium"/>
              <a:cs typeface="Poppins Medium"/>
              <a:sym typeface="Poppins Medium"/>
            </a:endParaRPr>
          </a:p>
        </p:txBody>
      </p:sp>
      <p:sp>
        <p:nvSpPr>
          <p:cNvPr id="2946" name="Google Shape;2946;p297"/>
          <p:cNvSpPr txBox="1"/>
          <p:nvPr/>
        </p:nvSpPr>
        <p:spPr>
          <a:xfrm>
            <a:off x="1047826" y="4007775"/>
            <a:ext cx="8099100" cy="117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300">
                <a:solidFill>
                  <a:srgbClr val="0000FF"/>
                </a:solidFill>
                <a:latin typeface="Poppins"/>
                <a:ea typeface="Poppins"/>
                <a:cs typeface="Poppins"/>
                <a:sym typeface="Poppins"/>
              </a:rPr>
              <a:t>Prompt Engineering Skills</a:t>
            </a:r>
            <a:endParaRPr sz="1300">
              <a:solidFill>
                <a:srgbClr val="0000FF"/>
              </a:solidFill>
              <a:latin typeface="Poppins Medium"/>
              <a:ea typeface="Poppins Medium"/>
              <a:cs typeface="Poppins Medium"/>
              <a:sym typeface="Poppins Medium"/>
            </a:endParaRPr>
          </a:p>
          <a:p>
            <a:pPr indent="-311150" lvl="0" marL="457200" rtl="0" algn="l">
              <a:spcBef>
                <a:spcPts val="0"/>
              </a:spcBef>
              <a:spcAft>
                <a:spcPts val="0"/>
              </a:spcAft>
              <a:buClr>
                <a:srgbClr val="0000FF"/>
              </a:buClr>
              <a:buSzPts val="1300"/>
              <a:buFont typeface="Poppins Medium"/>
              <a:buAutoNum type="arabicPeriod"/>
            </a:pPr>
            <a:r>
              <a:rPr lang="en" sz="1300">
                <a:solidFill>
                  <a:srgbClr val="0000FF"/>
                </a:solidFill>
                <a:latin typeface="Poppins Medium"/>
                <a:ea typeface="Poppins Medium"/>
                <a:cs typeface="Poppins Medium"/>
                <a:sym typeface="Poppins Medium"/>
              </a:rPr>
              <a:t>Provide enough context for API to fix the defect, like which API or section of Code? What’s Wrong (Defect Description)? What’s Expected (Acceptance Criteria)?</a:t>
            </a:r>
            <a:endParaRPr sz="1300">
              <a:solidFill>
                <a:srgbClr val="0000FF"/>
              </a:solidFill>
              <a:latin typeface="Poppins Medium"/>
              <a:ea typeface="Poppins Medium"/>
              <a:cs typeface="Poppins Medium"/>
              <a:sym typeface="Poppins Medium"/>
            </a:endParaRPr>
          </a:p>
          <a:p>
            <a:pPr indent="-311150" lvl="0" marL="457200" rtl="0" algn="l">
              <a:spcBef>
                <a:spcPts val="0"/>
              </a:spcBef>
              <a:spcAft>
                <a:spcPts val="0"/>
              </a:spcAft>
              <a:buClr>
                <a:srgbClr val="0000FF"/>
              </a:buClr>
              <a:buSzPts val="1300"/>
              <a:buFont typeface="Poppins Medium"/>
              <a:buAutoNum type="arabicPeriod"/>
            </a:pPr>
            <a:r>
              <a:rPr lang="en" sz="1300">
                <a:solidFill>
                  <a:srgbClr val="0000FF"/>
                </a:solidFill>
                <a:latin typeface="Poppins Medium"/>
                <a:ea typeface="Poppins Medium"/>
                <a:cs typeface="Poppins Medium"/>
                <a:sym typeface="Poppins Medium"/>
              </a:rPr>
              <a:t>Two related defects (e.g. defects related to Date of Joining) can be combined together to save time and increase AI efficiency. </a:t>
            </a:r>
            <a:endParaRPr sz="1300">
              <a:solidFill>
                <a:srgbClr val="0000FF"/>
              </a:solidFill>
              <a:latin typeface="Poppins Medium"/>
              <a:ea typeface="Poppins Medium"/>
              <a:cs typeface="Poppins Medium"/>
              <a:sym typeface="Poppins Medium"/>
            </a:endParaRPr>
          </a:p>
          <a:p>
            <a:pPr indent="0" lvl="0" marL="0" rtl="0" algn="l">
              <a:spcBef>
                <a:spcPts val="0"/>
              </a:spcBef>
              <a:spcAft>
                <a:spcPts val="0"/>
              </a:spcAft>
              <a:buNone/>
            </a:pPr>
            <a:r>
              <a:t/>
            </a:r>
            <a:endParaRPr>
              <a:solidFill>
                <a:srgbClr val="0000FF"/>
              </a:solidFill>
              <a:latin typeface="Poppins Medium"/>
              <a:ea typeface="Poppins Medium"/>
              <a:cs typeface="Poppins Medium"/>
              <a:sym typeface="Poppins Medium"/>
            </a:endParaRPr>
          </a:p>
        </p:txBody>
      </p:sp>
      <p:sp>
        <p:nvSpPr>
          <p:cNvPr id="2947" name="Google Shape;2947;p297"/>
          <p:cNvSpPr/>
          <p:nvPr/>
        </p:nvSpPr>
        <p:spPr>
          <a:xfrm>
            <a:off x="121650" y="3855385"/>
            <a:ext cx="9261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948" name="Google Shape;2948;p297"/>
          <p:cNvGrpSpPr/>
          <p:nvPr/>
        </p:nvGrpSpPr>
        <p:grpSpPr>
          <a:xfrm>
            <a:off x="369817" y="4142522"/>
            <a:ext cx="429773" cy="401914"/>
            <a:chOff x="-2697122" y="3820201"/>
            <a:chExt cx="390525" cy="385381"/>
          </a:xfrm>
        </p:grpSpPr>
        <p:sp>
          <p:nvSpPr>
            <p:cNvPr id="2949" name="Google Shape;2949;p297"/>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950" name="Google Shape;2950;p297"/>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
        <p:nvSpPr>
          <p:cNvPr id="2951" name="Google Shape;2951;p297"/>
          <p:cNvSpPr txBox="1"/>
          <p:nvPr>
            <p:ph type="title"/>
          </p:nvPr>
        </p:nvSpPr>
        <p:spPr>
          <a:xfrm>
            <a:off x="209600" y="1828650"/>
            <a:ext cx="8255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Recommended Prompt to Fix the Date of Joining Defect</a:t>
            </a:r>
            <a:endParaRPr sz="1800">
              <a:solidFill>
                <a:srgbClr val="321A7C"/>
              </a:solidFill>
            </a:endParaRPr>
          </a:p>
        </p:txBody>
      </p:sp>
      <p:sp>
        <p:nvSpPr>
          <p:cNvPr id="2952" name="Google Shape;2952;p297"/>
          <p:cNvSpPr txBox="1"/>
          <p:nvPr>
            <p:ph idx="4294967295" type="body"/>
          </p:nvPr>
        </p:nvSpPr>
        <p:spPr>
          <a:xfrm>
            <a:off x="71800" y="2211050"/>
            <a:ext cx="8979000" cy="1053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sz="1000" u="sng">
                <a:solidFill>
                  <a:srgbClr val="0000FF"/>
                </a:solidFill>
                <a:latin typeface="Poppins"/>
                <a:ea typeface="Poppins"/>
                <a:cs typeface="Poppins"/>
                <a:sym typeface="Poppins"/>
              </a:rPr>
              <a:t>Context</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In the existing Employee Microservice using Java using Springboot (review source code if required) </a:t>
            </a:r>
            <a:r>
              <a:rPr b="1" i="1" lang="en" sz="1000" u="sng">
                <a:solidFill>
                  <a:srgbClr val="0000FF"/>
                </a:solidFill>
                <a:latin typeface="Poppins"/>
                <a:ea typeface="Poppins"/>
                <a:cs typeface="Poppins"/>
                <a:sym typeface="Poppins"/>
              </a:rPr>
              <a:t>Current Task</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Fix the </a:t>
            </a:r>
            <a:r>
              <a:rPr b="1" lang="en" sz="1000">
                <a:solidFill>
                  <a:srgbClr val="000000"/>
                </a:solidFill>
                <a:latin typeface="Poppins"/>
                <a:ea typeface="Poppins"/>
                <a:cs typeface="Poppins"/>
                <a:sym typeface="Poppins"/>
              </a:rPr>
              <a:t>Date of Joining Format Inconsistency.</a:t>
            </a:r>
            <a:r>
              <a:rPr lang="en" sz="1000">
                <a:solidFill>
                  <a:srgbClr val="000000"/>
                </a:solidFill>
                <a:latin typeface="Poppins Medium"/>
                <a:ea typeface="Poppins Medium"/>
                <a:cs typeface="Poppins Medium"/>
                <a:sym typeface="Poppins Medium"/>
              </a:rPr>
              <a:t> When submitting employee data via the POST API, the Date of Joining field is accepted in "yyyy-mm-dd" format, but, the API response returns this date in the format "yyyy-mm-ddT00:00:00.000+00:00", creating inconsistency. Also fix the </a:t>
            </a:r>
            <a:r>
              <a:rPr b="1" lang="en" sz="1000">
                <a:solidFill>
                  <a:srgbClr val="000000"/>
                </a:solidFill>
                <a:latin typeface="Poppins"/>
                <a:ea typeface="Poppins"/>
                <a:cs typeface="Poppins"/>
                <a:sym typeface="Poppins"/>
              </a:rPr>
              <a:t>Date of Joining Data Error. </a:t>
            </a:r>
            <a:r>
              <a:rPr lang="en" sz="1000">
                <a:solidFill>
                  <a:srgbClr val="000000"/>
                </a:solidFill>
                <a:latin typeface="Poppins Medium"/>
                <a:ea typeface="Poppins Medium"/>
                <a:cs typeface="Poppins Medium"/>
                <a:sym typeface="Poppins Medium"/>
              </a:rPr>
              <a:t>The Date of Joining saved in the database is one day earlier than the date submitted through the POST API. This discrepancy results in incorrect date retrieval through Get All Employees and Get Employee By ID APIs. </a:t>
            </a:r>
            <a:endParaRPr i="1" sz="1000" u="sng">
              <a:solidFill>
                <a:schemeClr val="dk1"/>
              </a:solidFill>
              <a:latin typeface="Poppins Medium"/>
              <a:ea typeface="Poppins Medium"/>
              <a:cs typeface="Poppins Medium"/>
              <a:sym typeface="Poppins Medium"/>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6" name="Shape 2956"/>
        <p:cNvGrpSpPr/>
        <p:nvPr/>
      </p:nvGrpSpPr>
      <p:grpSpPr>
        <a:xfrm>
          <a:off x="0" y="0"/>
          <a:ext cx="0" cy="0"/>
          <a:chOff x="0" y="0"/>
          <a:chExt cx="0" cy="0"/>
        </a:xfrm>
      </p:grpSpPr>
      <p:sp>
        <p:nvSpPr>
          <p:cNvPr id="2957" name="Google Shape;2957;p298"/>
          <p:cNvSpPr txBox="1"/>
          <p:nvPr>
            <p:ph type="title"/>
          </p:nvPr>
        </p:nvSpPr>
        <p:spPr>
          <a:xfrm>
            <a:off x="259800" y="0"/>
            <a:ext cx="8624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Fix the Bad Request Format Defects in Employee Microservice</a:t>
            </a:r>
            <a:endParaRPr sz="1800">
              <a:solidFill>
                <a:srgbClr val="321A7C"/>
              </a:solidFill>
            </a:endParaRPr>
          </a:p>
          <a:p>
            <a:pPr indent="0" lvl="0" marL="0" rtl="0" algn="l">
              <a:lnSpc>
                <a:spcPct val="150000"/>
              </a:lnSpc>
              <a:spcBef>
                <a:spcPts val="0"/>
              </a:spcBef>
              <a:spcAft>
                <a:spcPts val="0"/>
              </a:spcAft>
              <a:buNone/>
            </a:pPr>
            <a:r>
              <a:t/>
            </a:r>
            <a:endParaRPr sz="1800">
              <a:solidFill>
                <a:srgbClr val="321A7C"/>
              </a:solidFill>
            </a:endParaRPr>
          </a:p>
        </p:txBody>
      </p:sp>
      <p:sp>
        <p:nvSpPr>
          <p:cNvPr id="2958" name="Google Shape;2958;p298"/>
          <p:cNvSpPr txBox="1"/>
          <p:nvPr>
            <p:ph idx="4294967295" type="body"/>
          </p:nvPr>
        </p:nvSpPr>
        <p:spPr>
          <a:xfrm>
            <a:off x="412200" y="466200"/>
            <a:ext cx="8544600" cy="1905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000000"/>
                </a:solidFill>
                <a:latin typeface="Poppins Medium"/>
                <a:ea typeface="Poppins Medium"/>
                <a:cs typeface="Poppins Medium"/>
                <a:sym typeface="Poppins Medium"/>
              </a:rPr>
              <a:t>In the POST API request data validation, instead of giving 400 (Bad Request) for all the data validation errors, explain the error in details for each data field. For example, what is wrong with “dateOfJoining” format, what are the allowed enums (possible values) for “status” and “department” data fields. What is the correct expected type and format of “salary” and “managerId” data fields. </a:t>
            </a:r>
            <a:endParaRPr sz="1100">
              <a:latin typeface="Poppins Medium"/>
              <a:ea typeface="Poppins Medium"/>
              <a:cs typeface="Poppins Medium"/>
              <a:sym typeface="Poppins Medium"/>
            </a:endParaRPr>
          </a:p>
        </p:txBody>
      </p:sp>
      <p:sp>
        <p:nvSpPr>
          <p:cNvPr id="2959" name="Google Shape;2959;p298"/>
          <p:cNvSpPr txBox="1"/>
          <p:nvPr/>
        </p:nvSpPr>
        <p:spPr>
          <a:xfrm>
            <a:off x="1047750" y="3495675"/>
            <a:ext cx="8096100" cy="1677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300">
                <a:solidFill>
                  <a:srgbClr val="0000FF"/>
                </a:solidFill>
                <a:latin typeface="Poppins"/>
                <a:ea typeface="Poppins"/>
                <a:cs typeface="Poppins"/>
                <a:sym typeface="Poppins"/>
              </a:rPr>
              <a:t>Prompt Engineering Skills</a:t>
            </a:r>
            <a:endParaRPr sz="1300">
              <a:solidFill>
                <a:srgbClr val="0000FF"/>
              </a:solidFill>
              <a:latin typeface="Poppins Medium"/>
              <a:ea typeface="Poppins Medium"/>
              <a:cs typeface="Poppins Medium"/>
              <a:sym typeface="Poppins Medium"/>
            </a:endParaRPr>
          </a:p>
          <a:p>
            <a:pPr indent="-311150" lvl="0" marL="457200" rtl="0" algn="l">
              <a:spcBef>
                <a:spcPts val="0"/>
              </a:spcBef>
              <a:spcAft>
                <a:spcPts val="0"/>
              </a:spcAft>
              <a:buClr>
                <a:srgbClr val="0000FF"/>
              </a:buClr>
              <a:buSzPts val="1300"/>
              <a:buFont typeface="Poppins Medium"/>
              <a:buAutoNum type="arabicPeriod"/>
            </a:pPr>
            <a:r>
              <a:rPr lang="en" sz="1300">
                <a:solidFill>
                  <a:srgbClr val="0000FF"/>
                </a:solidFill>
                <a:latin typeface="Poppins Medium"/>
                <a:ea typeface="Poppins Medium"/>
                <a:cs typeface="Poppins Medium"/>
                <a:sym typeface="Poppins Medium"/>
              </a:rPr>
              <a:t>Provide enough context (data fields level details, API name, HTTP status code, etc.) to the AI and also provide the expectation (Acceptance Criteria)!</a:t>
            </a:r>
            <a:endParaRPr sz="1300">
              <a:solidFill>
                <a:srgbClr val="0000FF"/>
              </a:solidFill>
              <a:latin typeface="Poppins Medium"/>
              <a:ea typeface="Poppins Medium"/>
              <a:cs typeface="Poppins Medium"/>
              <a:sym typeface="Poppins Medium"/>
            </a:endParaRPr>
          </a:p>
          <a:p>
            <a:pPr indent="-311150" lvl="0" marL="457200" rtl="0" algn="l">
              <a:spcBef>
                <a:spcPts val="0"/>
              </a:spcBef>
              <a:spcAft>
                <a:spcPts val="0"/>
              </a:spcAft>
              <a:buClr>
                <a:srgbClr val="0000FF"/>
              </a:buClr>
              <a:buSzPts val="1300"/>
              <a:buFont typeface="Poppins Medium"/>
              <a:buAutoNum type="arabicPeriod"/>
            </a:pPr>
            <a:r>
              <a:rPr lang="en" sz="1300">
                <a:solidFill>
                  <a:srgbClr val="0000FF"/>
                </a:solidFill>
                <a:latin typeface="Poppins Medium"/>
                <a:ea typeface="Poppins Medium"/>
                <a:cs typeface="Poppins Medium"/>
                <a:sym typeface="Poppins Medium"/>
              </a:rPr>
              <a:t>Sometimes AI might not give a complete working solution in first iteration, we have to iterate multiple time with constant feedback to AI, until AI give a satisfactory working solution.</a:t>
            </a:r>
            <a:endParaRPr sz="1300">
              <a:solidFill>
                <a:srgbClr val="0000FF"/>
              </a:solidFill>
              <a:latin typeface="Poppins Medium"/>
              <a:ea typeface="Poppins Medium"/>
              <a:cs typeface="Poppins Medium"/>
              <a:sym typeface="Poppins Medium"/>
            </a:endParaRPr>
          </a:p>
          <a:p>
            <a:pPr indent="0" lvl="0" marL="0" rtl="0" algn="l">
              <a:spcBef>
                <a:spcPts val="0"/>
              </a:spcBef>
              <a:spcAft>
                <a:spcPts val="0"/>
              </a:spcAft>
              <a:buNone/>
            </a:pPr>
            <a:r>
              <a:t/>
            </a:r>
            <a:endParaRPr>
              <a:solidFill>
                <a:srgbClr val="0000FF"/>
              </a:solidFill>
              <a:latin typeface="Poppins Medium"/>
              <a:ea typeface="Poppins Medium"/>
              <a:cs typeface="Poppins Medium"/>
              <a:sym typeface="Poppins Medium"/>
            </a:endParaRPr>
          </a:p>
        </p:txBody>
      </p:sp>
      <p:sp>
        <p:nvSpPr>
          <p:cNvPr id="2960" name="Google Shape;2960;p298"/>
          <p:cNvSpPr/>
          <p:nvPr/>
        </p:nvSpPr>
        <p:spPr>
          <a:xfrm>
            <a:off x="121650" y="3855385"/>
            <a:ext cx="926100" cy="958200"/>
          </a:xfrm>
          <a:prstGeom prst="rect">
            <a:avLst/>
          </a:prstGeom>
          <a:solidFill>
            <a:srgbClr val="D1C5A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grpSp>
        <p:nvGrpSpPr>
          <p:cNvPr id="2961" name="Google Shape;2961;p298"/>
          <p:cNvGrpSpPr/>
          <p:nvPr/>
        </p:nvGrpSpPr>
        <p:grpSpPr>
          <a:xfrm>
            <a:off x="369817" y="4142522"/>
            <a:ext cx="429773" cy="401914"/>
            <a:chOff x="-2697122" y="3820201"/>
            <a:chExt cx="390525" cy="385381"/>
          </a:xfrm>
        </p:grpSpPr>
        <p:sp>
          <p:nvSpPr>
            <p:cNvPr id="2962" name="Google Shape;2962;p298"/>
            <p:cNvSpPr/>
            <p:nvPr/>
          </p:nvSpPr>
          <p:spPr>
            <a:xfrm>
              <a:off x="-2697122" y="3820201"/>
              <a:ext cx="390525" cy="57150"/>
            </a:xfrm>
            <a:custGeom>
              <a:rect b="b" l="l" r="r" t="t"/>
              <a:pathLst>
                <a:path extrusionOk="0" h="57150" w="390525">
                  <a:moveTo>
                    <a:pt x="0" y="0"/>
                  </a:moveTo>
                  <a:lnTo>
                    <a:pt x="391382" y="0"/>
                  </a:lnTo>
                  <a:lnTo>
                    <a:pt x="391382" y="57531"/>
                  </a:lnTo>
                  <a:lnTo>
                    <a:pt x="0" y="57531"/>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sp>
          <p:nvSpPr>
            <p:cNvPr id="2963" name="Google Shape;2963;p298"/>
            <p:cNvSpPr/>
            <p:nvPr/>
          </p:nvSpPr>
          <p:spPr>
            <a:xfrm>
              <a:off x="-2674072" y="3900782"/>
              <a:ext cx="342900" cy="304800"/>
            </a:xfrm>
            <a:custGeom>
              <a:rect b="b" l="l" r="r" t="t"/>
              <a:pathLst>
                <a:path extrusionOk="0" h="304800" w="342900">
                  <a:moveTo>
                    <a:pt x="0" y="218694"/>
                  </a:moveTo>
                  <a:lnTo>
                    <a:pt x="161163" y="218694"/>
                  </a:lnTo>
                  <a:lnTo>
                    <a:pt x="161163" y="245745"/>
                  </a:lnTo>
                  <a:lnTo>
                    <a:pt x="64389" y="288703"/>
                  </a:lnTo>
                  <a:lnTo>
                    <a:pt x="73724" y="309753"/>
                  </a:lnTo>
                  <a:lnTo>
                    <a:pt x="161163" y="270891"/>
                  </a:lnTo>
                  <a:lnTo>
                    <a:pt x="161163" y="310706"/>
                  </a:lnTo>
                  <a:lnTo>
                    <a:pt x="184214" y="310706"/>
                  </a:lnTo>
                  <a:lnTo>
                    <a:pt x="184214" y="270891"/>
                  </a:lnTo>
                  <a:lnTo>
                    <a:pt x="271653" y="309753"/>
                  </a:lnTo>
                  <a:lnTo>
                    <a:pt x="280988" y="288703"/>
                  </a:lnTo>
                  <a:lnTo>
                    <a:pt x="184214" y="245745"/>
                  </a:lnTo>
                  <a:lnTo>
                    <a:pt x="184214" y="218694"/>
                  </a:lnTo>
                  <a:lnTo>
                    <a:pt x="345377" y="218694"/>
                  </a:lnTo>
                  <a:lnTo>
                    <a:pt x="345377" y="0"/>
                  </a:lnTo>
                  <a:lnTo>
                    <a:pt x="95" y="0"/>
                  </a:lnTo>
                  <a:lnTo>
                    <a:pt x="95" y="218694"/>
                  </a:lnTo>
                  <a:close/>
                  <a:moveTo>
                    <a:pt x="232220" y="39910"/>
                  </a:moveTo>
                  <a:lnTo>
                    <a:pt x="248508" y="23622"/>
                  </a:lnTo>
                  <a:lnTo>
                    <a:pt x="264795" y="39910"/>
                  </a:lnTo>
                  <a:lnTo>
                    <a:pt x="281083" y="23622"/>
                  </a:lnTo>
                  <a:lnTo>
                    <a:pt x="297371" y="39910"/>
                  </a:lnTo>
                  <a:lnTo>
                    <a:pt x="281083" y="56198"/>
                  </a:lnTo>
                  <a:lnTo>
                    <a:pt x="297371" y="72485"/>
                  </a:lnTo>
                  <a:lnTo>
                    <a:pt x="281083" y="88773"/>
                  </a:lnTo>
                  <a:lnTo>
                    <a:pt x="264795" y="72485"/>
                  </a:lnTo>
                  <a:lnTo>
                    <a:pt x="248508" y="88773"/>
                  </a:lnTo>
                  <a:lnTo>
                    <a:pt x="232220" y="72485"/>
                  </a:lnTo>
                  <a:lnTo>
                    <a:pt x="248508" y="56198"/>
                  </a:lnTo>
                  <a:lnTo>
                    <a:pt x="232220" y="39910"/>
                  </a:lnTo>
                  <a:close/>
                  <a:moveTo>
                    <a:pt x="46101" y="23051"/>
                  </a:moveTo>
                  <a:lnTo>
                    <a:pt x="69152" y="23051"/>
                  </a:lnTo>
                  <a:lnTo>
                    <a:pt x="69152" y="92107"/>
                  </a:lnTo>
                  <a:lnTo>
                    <a:pt x="92202" y="92107"/>
                  </a:lnTo>
                  <a:lnTo>
                    <a:pt x="92202" y="46101"/>
                  </a:lnTo>
                  <a:lnTo>
                    <a:pt x="115253" y="46101"/>
                  </a:lnTo>
                  <a:lnTo>
                    <a:pt x="115253" y="92107"/>
                  </a:lnTo>
                  <a:lnTo>
                    <a:pt x="138303" y="92107"/>
                  </a:lnTo>
                  <a:lnTo>
                    <a:pt x="138303" y="34576"/>
                  </a:lnTo>
                  <a:lnTo>
                    <a:pt x="161354" y="34576"/>
                  </a:lnTo>
                  <a:lnTo>
                    <a:pt x="161354" y="92107"/>
                  </a:lnTo>
                  <a:lnTo>
                    <a:pt x="184404" y="92107"/>
                  </a:lnTo>
                  <a:lnTo>
                    <a:pt x="184404" y="115158"/>
                  </a:lnTo>
                  <a:lnTo>
                    <a:pt x="46292" y="115158"/>
                  </a:lnTo>
                  <a:lnTo>
                    <a:pt x="46292" y="23051"/>
                  </a:lnTo>
                  <a:close/>
                  <a:moveTo>
                    <a:pt x="46101" y="161163"/>
                  </a:moveTo>
                  <a:lnTo>
                    <a:pt x="66389" y="161163"/>
                  </a:lnTo>
                  <a:lnTo>
                    <a:pt x="115158" y="136779"/>
                  </a:lnTo>
                  <a:lnTo>
                    <a:pt x="161735" y="160020"/>
                  </a:lnTo>
                  <a:lnTo>
                    <a:pt x="218789" y="137255"/>
                  </a:lnTo>
                  <a:lnTo>
                    <a:pt x="278606" y="161163"/>
                  </a:lnTo>
                  <a:lnTo>
                    <a:pt x="299371" y="161163"/>
                  </a:lnTo>
                  <a:lnTo>
                    <a:pt x="299371" y="184214"/>
                  </a:lnTo>
                  <a:lnTo>
                    <a:pt x="274130" y="184214"/>
                  </a:lnTo>
                  <a:lnTo>
                    <a:pt x="218789" y="162116"/>
                  </a:lnTo>
                  <a:lnTo>
                    <a:pt x="160687" y="185357"/>
                  </a:lnTo>
                  <a:lnTo>
                    <a:pt x="115158" y="162592"/>
                  </a:lnTo>
                  <a:lnTo>
                    <a:pt x="71819" y="184214"/>
                  </a:lnTo>
                  <a:lnTo>
                    <a:pt x="46101" y="184214"/>
                  </a:lnTo>
                  <a:lnTo>
                    <a:pt x="46101" y="161163"/>
                  </a:lnTo>
                  <a:close/>
                </a:path>
              </a:pathLst>
            </a:custGeom>
            <a:solidFill>
              <a:srgbClr val="170B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FF"/>
                </a:solidFill>
                <a:latin typeface="Calibri"/>
                <a:ea typeface="Calibri"/>
                <a:cs typeface="Calibri"/>
                <a:sym typeface="Calibri"/>
              </a:endParaRPr>
            </a:p>
          </p:txBody>
        </p:sp>
      </p:grpSp>
      <p:sp>
        <p:nvSpPr>
          <p:cNvPr id="2964" name="Google Shape;2964;p298"/>
          <p:cNvSpPr txBox="1"/>
          <p:nvPr>
            <p:ph type="title"/>
          </p:nvPr>
        </p:nvSpPr>
        <p:spPr>
          <a:xfrm>
            <a:off x="209600" y="1828650"/>
            <a:ext cx="8255400" cy="78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Recommended Prompt to Fix the Date of Joining Defect</a:t>
            </a:r>
            <a:endParaRPr sz="1800">
              <a:solidFill>
                <a:srgbClr val="321A7C"/>
              </a:solidFill>
            </a:endParaRPr>
          </a:p>
        </p:txBody>
      </p:sp>
      <p:sp>
        <p:nvSpPr>
          <p:cNvPr id="2965" name="Google Shape;2965;p298"/>
          <p:cNvSpPr txBox="1"/>
          <p:nvPr>
            <p:ph idx="4294967295" type="body"/>
          </p:nvPr>
        </p:nvSpPr>
        <p:spPr>
          <a:xfrm>
            <a:off x="71800" y="2211050"/>
            <a:ext cx="8979000" cy="1053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sz="1000" u="sng">
                <a:solidFill>
                  <a:srgbClr val="0000FF"/>
                </a:solidFill>
                <a:latin typeface="Poppins"/>
                <a:ea typeface="Poppins"/>
                <a:cs typeface="Poppins"/>
                <a:sym typeface="Poppins"/>
              </a:rPr>
              <a:t>Context</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In the existing Employee Microservice using Java using Springboot (review source code if required) </a:t>
            </a:r>
            <a:r>
              <a:rPr b="1" i="1" lang="en" sz="1000" u="sng">
                <a:solidFill>
                  <a:srgbClr val="0000FF"/>
                </a:solidFill>
                <a:latin typeface="Poppins"/>
                <a:ea typeface="Poppins"/>
                <a:cs typeface="Poppins"/>
                <a:sym typeface="Poppins"/>
              </a:rPr>
              <a:t>Current Task</a:t>
            </a:r>
            <a:r>
              <a:rPr i="1" lang="en" sz="1000" u="sng">
                <a:solidFill>
                  <a:srgbClr val="0000FF"/>
                </a:solidFill>
                <a:latin typeface="Poppins Medium"/>
                <a:ea typeface="Poppins Medium"/>
                <a:cs typeface="Poppins Medium"/>
                <a:sym typeface="Poppins Medium"/>
              </a:rPr>
              <a:t>:</a:t>
            </a:r>
            <a:r>
              <a:rPr lang="en" sz="1000">
                <a:solidFill>
                  <a:srgbClr val="000000"/>
                </a:solidFill>
                <a:latin typeface="Poppins Medium"/>
                <a:ea typeface="Poppins Medium"/>
                <a:cs typeface="Poppins Medium"/>
                <a:sym typeface="Poppins Medium"/>
              </a:rPr>
              <a:t> In the POST API request data validation, instead of giving 400 (Bad Request) for all the data validation errors, explain the error in details for each data field. For example, what is wrong with “dateOfJoining” format, what are the allowed enums (possible values) for “status” and “department” data fields. What is the correct expected type and format of “salary” and “managerId” data fields. </a:t>
            </a:r>
            <a:endParaRPr i="1" sz="1000" u="sng">
              <a:solidFill>
                <a:schemeClr val="dk1"/>
              </a:solidFill>
              <a:latin typeface="Poppins Medium"/>
              <a:ea typeface="Poppins Medium"/>
              <a:cs typeface="Poppins Medium"/>
              <a:sym typeface="Poppins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6" name="Shape 2156"/>
        <p:cNvGrpSpPr/>
        <p:nvPr/>
      </p:nvGrpSpPr>
      <p:grpSpPr>
        <a:xfrm>
          <a:off x="0" y="0"/>
          <a:ext cx="0" cy="0"/>
          <a:chOff x="0" y="0"/>
          <a:chExt cx="0" cy="0"/>
        </a:xfrm>
      </p:grpSpPr>
      <p:sp>
        <p:nvSpPr>
          <p:cNvPr id="2157" name="Google Shape;2157;p248"/>
          <p:cNvSpPr txBox="1"/>
          <p:nvPr>
            <p:ph type="title"/>
          </p:nvPr>
        </p:nvSpPr>
        <p:spPr>
          <a:xfrm>
            <a:off x="1077050" y="92300"/>
            <a:ext cx="7095000" cy="534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600">
                <a:solidFill>
                  <a:srgbClr val="321A7C"/>
                </a:solidFill>
              </a:rPr>
              <a:t>How AI will transform the Software Engineering Landscape?</a:t>
            </a:r>
            <a:endParaRPr sz="1600">
              <a:solidFill>
                <a:srgbClr val="321A7C"/>
              </a:solidFill>
            </a:endParaRPr>
          </a:p>
          <a:p>
            <a:pPr indent="0" lvl="0" marL="0" rtl="0" algn="ctr">
              <a:lnSpc>
                <a:spcPct val="150000"/>
              </a:lnSpc>
              <a:spcBef>
                <a:spcPts val="0"/>
              </a:spcBef>
              <a:spcAft>
                <a:spcPts val="0"/>
              </a:spcAft>
              <a:buNone/>
            </a:pPr>
            <a:r>
              <a:rPr lang="en" sz="1900">
                <a:solidFill>
                  <a:srgbClr val="321A7C"/>
                </a:solidFill>
              </a:rPr>
              <a:t>4 Pillars of Transformation</a:t>
            </a:r>
            <a:endParaRPr sz="2200">
              <a:solidFill>
                <a:srgbClr val="321A7C"/>
              </a:solidFill>
            </a:endParaRPr>
          </a:p>
        </p:txBody>
      </p:sp>
      <p:sp>
        <p:nvSpPr>
          <p:cNvPr id="2158" name="Google Shape;2158;p248"/>
          <p:cNvSpPr/>
          <p:nvPr/>
        </p:nvSpPr>
        <p:spPr>
          <a:xfrm>
            <a:off x="7261013" y="2982775"/>
            <a:ext cx="1613400" cy="643800"/>
          </a:xfrm>
          <a:prstGeom prst="flowChartAlternateProcess">
            <a:avLst/>
          </a:prstGeom>
          <a:solidFill>
            <a:srgbClr val="C9DAF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a:p>
            <a:pPr indent="0" lvl="0" marL="0" rtl="0" algn="l">
              <a:spcBef>
                <a:spcPts val="0"/>
              </a:spcBef>
              <a:spcAft>
                <a:spcPts val="0"/>
              </a:spcAft>
              <a:buNone/>
            </a:pPr>
            <a:r>
              <a:rPr lang="en" sz="700"/>
              <a:t>1. Better AI based End to End Testing (Including UI Quality, Security, Functional, etc.)</a:t>
            </a:r>
            <a:endParaRPr/>
          </a:p>
        </p:txBody>
      </p:sp>
      <p:sp>
        <p:nvSpPr>
          <p:cNvPr id="2159" name="Google Shape;2159;p248"/>
          <p:cNvSpPr/>
          <p:nvPr/>
        </p:nvSpPr>
        <p:spPr>
          <a:xfrm>
            <a:off x="5237663" y="2982775"/>
            <a:ext cx="1613400" cy="643800"/>
          </a:xfrm>
          <a:prstGeom prst="flowChartAlternateProcess">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a:p>
            <a:pPr indent="0" lvl="0" marL="0" rtl="0" algn="l">
              <a:spcBef>
                <a:spcPts val="0"/>
              </a:spcBef>
              <a:spcAft>
                <a:spcPts val="0"/>
              </a:spcAft>
              <a:buNone/>
            </a:pPr>
            <a:r>
              <a:t/>
            </a:r>
            <a:endParaRPr sz="700"/>
          </a:p>
          <a:p>
            <a:pPr indent="0" lvl="0" marL="0" rtl="0" algn="l">
              <a:spcBef>
                <a:spcPts val="0"/>
              </a:spcBef>
              <a:spcAft>
                <a:spcPts val="0"/>
              </a:spcAft>
              <a:buNone/>
            </a:pPr>
            <a:r>
              <a:rPr lang="en" sz="700"/>
              <a:t>1. </a:t>
            </a:r>
            <a:r>
              <a:rPr lang="en" sz="700"/>
              <a:t>Write minimum prompt (Audio, Screenshare)</a:t>
            </a:r>
            <a:endParaRPr sz="700"/>
          </a:p>
          <a:p>
            <a:pPr indent="0" lvl="0" marL="0" rtl="0" algn="l">
              <a:spcBef>
                <a:spcPts val="0"/>
              </a:spcBef>
              <a:spcAft>
                <a:spcPts val="0"/>
              </a:spcAft>
              <a:buNone/>
            </a:pPr>
            <a:r>
              <a:rPr lang="en" sz="700"/>
              <a:t>2. Minimum iterations with AI to produce right code </a:t>
            </a:r>
            <a:endParaRPr/>
          </a:p>
        </p:txBody>
      </p:sp>
      <p:sp>
        <p:nvSpPr>
          <p:cNvPr id="2160" name="Google Shape;2160;p248"/>
          <p:cNvSpPr/>
          <p:nvPr/>
        </p:nvSpPr>
        <p:spPr>
          <a:xfrm>
            <a:off x="3214325" y="2982775"/>
            <a:ext cx="1613400" cy="643800"/>
          </a:xfrm>
          <a:prstGeom prst="flowChartAlternateProcess">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a:p>
            <a:pPr indent="0" lvl="0" marL="0" rtl="0" algn="l">
              <a:spcBef>
                <a:spcPts val="0"/>
              </a:spcBef>
              <a:spcAft>
                <a:spcPts val="0"/>
              </a:spcAft>
              <a:buNone/>
            </a:pPr>
            <a:r>
              <a:t/>
            </a:r>
            <a:endParaRPr sz="700"/>
          </a:p>
          <a:p>
            <a:pPr indent="0" lvl="0" marL="0" rtl="0" algn="l">
              <a:spcBef>
                <a:spcPts val="0"/>
              </a:spcBef>
              <a:spcAft>
                <a:spcPts val="0"/>
              </a:spcAft>
              <a:buNone/>
            </a:pPr>
            <a:r>
              <a:rPr lang="en" sz="700"/>
              <a:t>1. Better Integration with LLMs</a:t>
            </a:r>
            <a:endParaRPr sz="700"/>
          </a:p>
          <a:p>
            <a:pPr indent="0" lvl="0" marL="0" rtl="0" algn="l">
              <a:spcBef>
                <a:spcPts val="0"/>
              </a:spcBef>
              <a:spcAft>
                <a:spcPts val="0"/>
              </a:spcAft>
              <a:buNone/>
            </a:pPr>
            <a:r>
              <a:rPr lang="en" sz="700"/>
              <a:t>2. Agents, MCP, Search Web, etc.</a:t>
            </a:r>
            <a:endParaRPr/>
          </a:p>
        </p:txBody>
      </p:sp>
      <p:sp>
        <p:nvSpPr>
          <p:cNvPr id="2161" name="Google Shape;2161;p248"/>
          <p:cNvSpPr/>
          <p:nvPr/>
        </p:nvSpPr>
        <p:spPr>
          <a:xfrm>
            <a:off x="1182275" y="2991650"/>
            <a:ext cx="1613400" cy="643800"/>
          </a:xfrm>
          <a:prstGeom prst="flowChartAlternateProcess">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a:p>
            <a:pPr indent="0" lvl="0" marL="0" rtl="0" algn="l">
              <a:spcBef>
                <a:spcPts val="0"/>
              </a:spcBef>
              <a:spcAft>
                <a:spcPts val="0"/>
              </a:spcAft>
              <a:buNone/>
            </a:pPr>
            <a:r>
              <a:rPr lang="en" sz="700"/>
              <a:t>1. Better Bigger LLMs</a:t>
            </a:r>
            <a:endParaRPr sz="700"/>
          </a:p>
          <a:p>
            <a:pPr indent="0" lvl="0" marL="0" rtl="0" algn="l">
              <a:spcBef>
                <a:spcPts val="0"/>
              </a:spcBef>
              <a:spcAft>
                <a:spcPts val="0"/>
              </a:spcAft>
              <a:buNone/>
            </a:pPr>
            <a:r>
              <a:rPr lang="en" sz="700"/>
              <a:t>2. Fine Tuned Models for Coding</a:t>
            </a:r>
            <a:endParaRPr/>
          </a:p>
        </p:txBody>
      </p:sp>
      <p:sp>
        <p:nvSpPr>
          <p:cNvPr id="2162" name="Google Shape;2162;p248"/>
          <p:cNvSpPr/>
          <p:nvPr/>
        </p:nvSpPr>
        <p:spPr>
          <a:xfrm>
            <a:off x="3324150" y="2562800"/>
            <a:ext cx="1378500" cy="643800"/>
          </a:xfrm>
          <a:prstGeom prst="flowChartAlternateProcess">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en" sz="700"/>
              <a:t>Copilot, Cursor, Aider, Cline, Agent, MCP</a:t>
            </a:r>
            <a:r>
              <a:rPr lang="en" sz="700">
                <a:solidFill>
                  <a:srgbClr val="000000"/>
                </a:solidFill>
              </a:rPr>
              <a:t>, </a:t>
            </a:r>
            <a:r>
              <a:rPr lang="en" sz="700"/>
              <a:t>etc.</a:t>
            </a:r>
            <a:endParaRPr sz="700"/>
          </a:p>
        </p:txBody>
      </p:sp>
      <p:sp>
        <p:nvSpPr>
          <p:cNvPr id="2163" name="Google Shape;2163;p248"/>
          <p:cNvSpPr/>
          <p:nvPr/>
        </p:nvSpPr>
        <p:spPr>
          <a:xfrm>
            <a:off x="1344725" y="2562800"/>
            <a:ext cx="1305900" cy="643800"/>
          </a:xfrm>
          <a:prstGeom prst="flowChartAlternateProcess">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en" sz="700"/>
              <a:t>Gemini, ChatGPT, Claude, Llama, etc.</a:t>
            </a:r>
            <a:endParaRPr/>
          </a:p>
        </p:txBody>
      </p:sp>
      <p:sp>
        <p:nvSpPr>
          <p:cNvPr id="2164" name="Google Shape;2164;p248"/>
          <p:cNvSpPr/>
          <p:nvPr/>
        </p:nvSpPr>
        <p:spPr>
          <a:xfrm>
            <a:off x="1451375" y="1916500"/>
            <a:ext cx="1092300" cy="946200"/>
          </a:xfrm>
          <a:prstGeom prst="flowChartAlternateProcess">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LLM</a:t>
            </a:r>
            <a:endParaRPr/>
          </a:p>
        </p:txBody>
      </p:sp>
      <p:sp>
        <p:nvSpPr>
          <p:cNvPr id="2165" name="Google Shape;2165;p248"/>
          <p:cNvSpPr/>
          <p:nvPr/>
        </p:nvSpPr>
        <p:spPr>
          <a:xfrm>
            <a:off x="3474800" y="1916500"/>
            <a:ext cx="1092300" cy="946200"/>
          </a:xfrm>
          <a:prstGeom prst="flowChartAlternateProcess">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t>AI </a:t>
            </a:r>
            <a:r>
              <a:rPr lang="en" sz="1600"/>
              <a:t>Code Interface</a:t>
            </a:r>
            <a:endParaRPr sz="800"/>
          </a:p>
        </p:txBody>
      </p:sp>
      <p:cxnSp>
        <p:nvCxnSpPr>
          <p:cNvPr id="2166" name="Google Shape;2166;p248"/>
          <p:cNvCxnSpPr/>
          <p:nvPr/>
        </p:nvCxnSpPr>
        <p:spPr>
          <a:xfrm>
            <a:off x="2566288" y="2267225"/>
            <a:ext cx="885900" cy="3000"/>
          </a:xfrm>
          <a:prstGeom prst="straightConnector1">
            <a:avLst/>
          </a:prstGeom>
          <a:noFill/>
          <a:ln cap="flat" cmpd="sng" w="9525">
            <a:solidFill>
              <a:srgbClr val="595959"/>
            </a:solidFill>
            <a:prstDash val="solid"/>
            <a:round/>
            <a:headEnd len="med" w="med" type="none"/>
            <a:tailEnd len="med" w="med" type="triangle"/>
          </a:ln>
        </p:spPr>
      </p:cxnSp>
      <p:cxnSp>
        <p:nvCxnSpPr>
          <p:cNvPr id="2167" name="Google Shape;2167;p248"/>
          <p:cNvCxnSpPr/>
          <p:nvPr/>
        </p:nvCxnSpPr>
        <p:spPr>
          <a:xfrm>
            <a:off x="4589700" y="2264525"/>
            <a:ext cx="885900" cy="3000"/>
          </a:xfrm>
          <a:prstGeom prst="straightConnector1">
            <a:avLst/>
          </a:prstGeom>
          <a:noFill/>
          <a:ln cap="flat" cmpd="sng" w="9525">
            <a:solidFill>
              <a:srgbClr val="595959"/>
            </a:solidFill>
            <a:prstDash val="solid"/>
            <a:round/>
            <a:headEnd len="med" w="med" type="none"/>
            <a:tailEnd len="med" w="med" type="triangle"/>
          </a:ln>
        </p:spPr>
      </p:cxnSp>
      <p:cxnSp>
        <p:nvCxnSpPr>
          <p:cNvPr id="2168" name="Google Shape;2168;p248"/>
          <p:cNvCxnSpPr/>
          <p:nvPr/>
        </p:nvCxnSpPr>
        <p:spPr>
          <a:xfrm>
            <a:off x="6613138" y="2264525"/>
            <a:ext cx="885900" cy="3000"/>
          </a:xfrm>
          <a:prstGeom prst="straightConnector1">
            <a:avLst/>
          </a:prstGeom>
          <a:noFill/>
          <a:ln cap="flat" cmpd="sng" w="9525">
            <a:solidFill>
              <a:srgbClr val="595959"/>
            </a:solidFill>
            <a:prstDash val="solid"/>
            <a:round/>
            <a:headEnd len="med" w="med" type="none"/>
            <a:tailEnd len="med" w="med" type="triangle"/>
          </a:ln>
        </p:spPr>
      </p:cxnSp>
      <p:sp>
        <p:nvSpPr>
          <p:cNvPr id="2169" name="Google Shape;2169;p248"/>
          <p:cNvSpPr/>
          <p:nvPr/>
        </p:nvSpPr>
        <p:spPr>
          <a:xfrm>
            <a:off x="5391425" y="2563100"/>
            <a:ext cx="1305900" cy="643800"/>
          </a:xfrm>
          <a:prstGeom prst="flowChartAlternateProcess">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en" sz="700"/>
              <a:t>Prompt Engineering, AI Debugging, Checking AI Hallucination</a:t>
            </a:r>
            <a:endParaRPr sz="700"/>
          </a:p>
        </p:txBody>
      </p:sp>
      <p:sp>
        <p:nvSpPr>
          <p:cNvPr id="2170" name="Google Shape;2170;p248"/>
          <p:cNvSpPr/>
          <p:nvPr/>
        </p:nvSpPr>
        <p:spPr>
          <a:xfrm>
            <a:off x="5498225" y="1916500"/>
            <a:ext cx="1092300" cy="946200"/>
          </a:xfrm>
          <a:prstGeom prst="flowChartAlternateProcess">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700"/>
          </a:p>
          <a:p>
            <a:pPr indent="0" lvl="0" marL="0" rtl="0" algn="ctr">
              <a:spcBef>
                <a:spcPts val="0"/>
              </a:spcBef>
              <a:spcAft>
                <a:spcPts val="0"/>
              </a:spcAft>
              <a:buNone/>
            </a:pPr>
            <a:r>
              <a:rPr lang="en" sz="1700"/>
              <a:t>AI Code</a:t>
            </a:r>
            <a:endParaRPr sz="1700"/>
          </a:p>
          <a:p>
            <a:pPr indent="0" lvl="0" marL="0" rtl="0" algn="ctr">
              <a:spcBef>
                <a:spcPts val="0"/>
              </a:spcBef>
              <a:spcAft>
                <a:spcPts val="0"/>
              </a:spcAft>
              <a:buNone/>
            </a:pPr>
            <a:r>
              <a:rPr lang="en" sz="1700"/>
              <a:t>Gen</a:t>
            </a:r>
            <a:endParaRPr sz="1700"/>
          </a:p>
          <a:p>
            <a:pPr indent="0" lvl="0" marL="0" rtl="0" algn="ctr">
              <a:spcBef>
                <a:spcPts val="0"/>
              </a:spcBef>
              <a:spcAft>
                <a:spcPts val="0"/>
              </a:spcAft>
              <a:buNone/>
            </a:pPr>
            <a:r>
              <a:t/>
            </a:r>
            <a:endParaRPr sz="1800"/>
          </a:p>
        </p:txBody>
      </p:sp>
      <p:sp>
        <p:nvSpPr>
          <p:cNvPr id="2171" name="Google Shape;2171;p248"/>
          <p:cNvSpPr txBox="1"/>
          <p:nvPr/>
        </p:nvSpPr>
        <p:spPr>
          <a:xfrm>
            <a:off x="33350" y="2140650"/>
            <a:ext cx="88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000000"/>
                </a:solidFill>
              </a:rPr>
              <a:t>Featur</a:t>
            </a:r>
            <a:r>
              <a:rPr lang="en" sz="1600"/>
              <a:t>e</a:t>
            </a:r>
            <a:endParaRPr sz="1600">
              <a:solidFill>
                <a:srgbClr val="000000"/>
              </a:solidFill>
            </a:endParaRPr>
          </a:p>
        </p:txBody>
      </p:sp>
      <p:sp>
        <p:nvSpPr>
          <p:cNvPr id="2172" name="Google Shape;2172;p248"/>
          <p:cNvSpPr/>
          <p:nvPr/>
        </p:nvSpPr>
        <p:spPr>
          <a:xfrm>
            <a:off x="7386100" y="2503475"/>
            <a:ext cx="1346100" cy="684300"/>
          </a:xfrm>
          <a:prstGeom prst="flowChartAlternateProcess">
            <a:avLst/>
          </a:prstGeom>
          <a:solidFill>
            <a:srgbClr val="C9DAF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t/>
            </a:r>
            <a:endParaRPr sz="700"/>
          </a:p>
          <a:p>
            <a:pPr indent="0" lvl="0" marL="0" rtl="0" algn="ctr">
              <a:spcBef>
                <a:spcPts val="0"/>
              </a:spcBef>
              <a:spcAft>
                <a:spcPts val="0"/>
              </a:spcAft>
              <a:buNone/>
            </a:pPr>
            <a:r>
              <a:rPr lang="en" sz="700"/>
              <a:t>Validate code output, UI test, security test, End to End AI Testing, etc.</a:t>
            </a:r>
            <a:endParaRPr sz="700"/>
          </a:p>
        </p:txBody>
      </p:sp>
      <p:sp>
        <p:nvSpPr>
          <p:cNvPr id="2173" name="Google Shape;2173;p248"/>
          <p:cNvSpPr/>
          <p:nvPr/>
        </p:nvSpPr>
        <p:spPr>
          <a:xfrm>
            <a:off x="7521675" y="1916425"/>
            <a:ext cx="1092300" cy="946200"/>
          </a:xfrm>
          <a:prstGeom prst="flowChartAlternateProcess">
            <a:avLst/>
          </a:prstGeom>
          <a:solidFill>
            <a:srgbClr val="C9DAF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AI Code</a:t>
            </a:r>
            <a:endParaRPr/>
          </a:p>
          <a:p>
            <a:pPr indent="0" lvl="0" marL="0" rtl="0" algn="ctr">
              <a:spcBef>
                <a:spcPts val="0"/>
              </a:spcBef>
              <a:spcAft>
                <a:spcPts val="0"/>
              </a:spcAft>
              <a:buNone/>
            </a:pPr>
            <a:r>
              <a:rPr lang="en"/>
              <a:t>Validators/Testers</a:t>
            </a:r>
            <a:endParaRPr sz="700"/>
          </a:p>
        </p:txBody>
      </p:sp>
      <p:sp>
        <p:nvSpPr>
          <p:cNvPr id="2174" name="Google Shape;2174;p248"/>
          <p:cNvSpPr txBox="1"/>
          <p:nvPr/>
        </p:nvSpPr>
        <p:spPr>
          <a:xfrm>
            <a:off x="60050" y="2653838"/>
            <a:ext cx="88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000000"/>
                </a:solidFill>
              </a:rPr>
              <a:t>Tools</a:t>
            </a:r>
            <a:endParaRPr sz="1600">
              <a:solidFill>
                <a:srgbClr val="000000"/>
              </a:solidFill>
            </a:endParaRPr>
          </a:p>
        </p:txBody>
      </p:sp>
      <p:sp>
        <p:nvSpPr>
          <p:cNvPr id="2175" name="Google Shape;2175;p248"/>
          <p:cNvSpPr txBox="1"/>
          <p:nvPr/>
        </p:nvSpPr>
        <p:spPr>
          <a:xfrm>
            <a:off x="60050" y="3167050"/>
            <a:ext cx="1017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t>Future</a:t>
            </a:r>
            <a:endParaRPr sz="16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9" name="Shape 2179"/>
        <p:cNvGrpSpPr/>
        <p:nvPr/>
      </p:nvGrpSpPr>
      <p:grpSpPr>
        <a:xfrm>
          <a:off x="0" y="0"/>
          <a:ext cx="0" cy="0"/>
          <a:chOff x="0" y="0"/>
          <a:chExt cx="0" cy="0"/>
        </a:xfrm>
      </p:grpSpPr>
      <p:graphicFrame>
        <p:nvGraphicFramePr>
          <p:cNvPr id="2180" name="Google Shape;2180;p249"/>
          <p:cNvGraphicFramePr/>
          <p:nvPr/>
        </p:nvGraphicFramePr>
        <p:xfrm>
          <a:off x="403213" y="866325"/>
          <a:ext cx="3000000" cy="3000000"/>
        </p:xfrm>
        <a:graphic>
          <a:graphicData uri="http://schemas.openxmlformats.org/drawingml/2006/table">
            <a:tbl>
              <a:tblPr>
                <a:noFill/>
                <a:tableStyleId>{9BCA8F27-939D-45A2-B22D-0D2D244354FB}</a:tableStyleId>
              </a:tblPr>
              <a:tblGrid>
                <a:gridCol w="1524325"/>
                <a:gridCol w="2420825"/>
                <a:gridCol w="2405925"/>
                <a:gridCol w="1986500"/>
              </a:tblGrid>
              <a:tr h="381000">
                <a:tc>
                  <a:txBody>
                    <a:bodyPr/>
                    <a:lstStyle/>
                    <a:p>
                      <a:pPr indent="0" lvl="0" marL="0" rtl="0" algn="ctr">
                        <a:spcBef>
                          <a:spcPts val="0"/>
                        </a:spcBef>
                        <a:spcAft>
                          <a:spcPts val="0"/>
                        </a:spcAft>
                        <a:buNone/>
                      </a:pPr>
                      <a:r>
                        <a:rPr b="1" lang="en" sz="1000">
                          <a:latin typeface="Poppins"/>
                          <a:ea typeface="Poppins"/>
                          <a:cs typeface="Poppins"/>
                          <a:sym typeface="Poppins"/>
                        </a:rPr>
                        <a:t>Major Area</a:t>
                      </a:r>
                      <a:endParaRPr b="1" sz="1000">
                        <a:latin typeface="Poppins"/>
                        <a:ea typeface="Poppins"/>
                        <a:cs typeface="Poppins"/>
                        <a:sym typeface="Poppins"/>
                      </a:endParaRPr>
                    </a:p>
                  </a:txBody>
                  <a:tcPr marT="91425" marB="91425" marR="91425" marL="91425">
                    <a:solidFill>
                      <a:srgbClr val="00FFFF"/>
                    </a:solidFill>
                  </a:tcPr>
                </a:tc>
                <a:tc>
                  <a:txBody>
                    <a:bodyPr/>
                    <a:lstStyle/>
                    <a:p>
                      <a:pPr indent="0" lvl="0" marL="0" rtl="0" algn="ctr">
                        <a:spcBef>
                          <a:spcPts val="0"/>
                        </a:spcBef>
                        <a:spcAft>
                          <a:spcPts val="0"/>
                        </a:spcAft>
                        <a:buNone/>
                      </a:pPr>
                      <a:r>
                        <a:rPr b="1" lang="en" sz="1000">
                          <a:latin typeface="Poppins"/>
                          <a:ea typeface="Poppins"/>
                          <a:cs typeface="Poppins"/>
                          <a:sym typeface="Poppins"/>
                        </a:rPr>
                        <a:t>Old Manual Ways of Doing Things</a:t>
                      </a:r>
                      <a:endParaRPr b="1" sz="1000">
                        <a:latin typeface="Poppins"/>
                        <a:ea typeface="Poppins"/>
                        <a:cs typeface="Poppins"/>
                        <a:sym typeface="Poppins"/>
                      </a:endParaRPr>
                    </a:p>
                  </a:txBody>
                  <a:tcPr marT="91425" marB="91425" marR="91425" marL="91425">
                    <a:solidFill>
                      <a:srgbClr val="00FFFF"/>
                    </a:solidFill>
                  </a:tcPr>
                </a:tc>
                <a:tc>
                  <a:txBody>
                    <a:bodyPr/>
                    <a:lstStyle/>
                    <a:p>
                      <a:pPr indent="0" lvl="0" marL="0" rtl="0" algn="ctr">
                        <a:spcBef>
                          <a:spcPts val="0"/>
                        </a:spcBef>
                        <a:spcAft>
                          <a:spcPts val="0"/>
                        </a:spcAft>
                        <a:buNone/>
                      </a:pPr>
                      <a:r>
                        <a:rPr b="1" lang="en" sz="1000">
                          <a:latin typeface="Poppins"/>
                          <a:ea typeface="Poppins"/>
                          <a:cs typeface="Poppins"/>
                          <a:sym typeface="Poppins"/>
                        </a:rPr>
                        <a:t>New Ways of Doing Things with AI</a:t>
                      </a:r>
                      <a:endParaRPr b="1" sz="1000">
                        <a:latin typeface="Poppins"/>
                        <a:ea typeface="Poppins"/>
                        <a:cs typeface="Poppins"/>
                        <a:sym typeface="Poppins"/>
                      </a:endParaRPr>
                    </a:p>
                  </a:txBody>
                  <a:tcPr marT="91425" marB="91425" marR="91425" marL="91425">
                    <a:solidFill>
                      <a:srgbClr val="00FFFF"/>
                    </a:solidFill>
                  </a:tcPr>
                </a:tc>
                <a:tc>
                  <a:txBody>
                    <a:bodyPr/>
                    <a:lstStyle/>
                    <a:p>
                      <a:pPr indent="0" lvl="0" marL="0" rtl="0" algn="ctr">
                        <a:spcBef>
                          <a:spcPts val="0"/>
                        </a:spcBef>
                        <a:spcAft>
                          <a:spcPts val="0"/>
                        </a:spcAft>
                        <a:buNone/>
                      </a:pPr>
                      <a:r>
                        <a:rPr b="1" lang="en" sz="1000">
                          <a:latin typeface="Poppins"/>
                          <a:ea typeface="Poppins"/>
                          <a:cs typeface="Poppins"/>
                          <a:sym typeface="Poppins"/>
                        </a:rPr>
                        <a:t>Benefits, Improvements</a:t>
                      </a:r>
                      <a:endParaRPr b="1" sz="1000">
                        <a:latin typeface="Poppins"/>
                        <a:ea typeface="Poppins"/>
                        <a:cs typeface="Poppins"/>
                        <a:sym typeface="Poppins"/>
                      </a:endParaRPr>
                    </a:p>
                  </a:txBody>
                  <a:tcPr marT="91425" marB="91425" marR="91425" marL="91425">
                    <a:solidFill>
                      <a:srgbClr val="00FFFF"/>
                    </a:solidFill>
                  </a:tcPr>
                </a:tc>
              </a:tr>
              <a:tr h="381000">
                <a:tc>
                  <a:txBody>
                    <a:bodyPr/>
                    <a:lstStyle/>
                    <a:p>
                      <a:pPr indent="0" lvl="0" marL="0" rtl="0" algn="l">
                        <a:spcBef>
                          <a:spcPts val="0"/>
                        </a:spcBef>
                        <a:spcAft>
                          <a:spcPts val="0"/>
                        </a:spcAft>
                        <a:buNone/>
                      </a:pPr>
                      <a:r>
                        <a:rPr b="1" lang="en" sz="900">
                          <a:latin typeface="Poppins"/>
                          <a:ea typeface="Poppins"/>
                          <a:cs typeface="Poppins"/>
                          <a:sym typeface="Poppins"/>
                        </a:rPr>
                        <a:t>Documentation</a:t>
                      </a:r>
                      <a:r>
                        <a:rPr lang="en" sz="900">
                          <a:latin typeface="Poppins"/>
                          <a:ea typeface="Poppins"/>
                          <a:cs typeface="Poppins"/>
                          <a:sym typeface="Poppins"/>
                        </a:rPr>
                        <a:t> </a:t>
                      </a:r>
                      <a:endParaRPr sz="900">
                        <a:latin typeface="Poppins"/>
                        <a:ea typeface="Poppins"/>
                        <a:cs typeface="Poppins"/>
                        <a:sym typeface="Poppins"/>
                      </a:endParaRPr>
                    </a:p>
                    <a:p>
                      <a:pPr indent="0" lvl="0" marL="0" rtl="0" algn="l">
                        <a:spcBef>
                          <a:spcPts val="0"/>
                        </a:spcBef>
                        <a:spcAft>
                          <a:spcPts val="0"/>
                        </a:spcAft>
                        <a:buNone/>
                      </a:pPr>
                      <a:r>
                        <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a:t>
                      </a:r>
                      <a:r>
                        <a:rPr lang="en" sz="900">
                          <a:latin typeface="Poppins"/>
                          <a:ea typeface="Poppins"/>
                          <a:cs typeface="Poppins"/>
                          <a:sym typeface="Poppins"/>
                        </a:rPr>
                        <a:t>Documenting</a:t>
                      </a:r>
                      <a:r>
                        <a:rPr lang="en" sz="900">
                          <a:latin typeface="Poppins"/>
                          <a:ea typeface="Poppins"/>
                          <a:cs typeface="Poppins"/>
                          <a:sym typeface="Poppins"/>
                        </a:rPr>
                        <a:t> a feature, service, etc.)</a:t>
                      </a:r>
                      <a:endParaRPr sz="900">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sz="900">
                          <a:latin typeface="Poppins"/>
                          <a:ea typeface="Poppins"/>
                          <a:cs typeface="Poppins"/>
                          <a:sym typeface="Poppins"/>
                        </a:rPr>
                        <a:t>1. Understand the feature, review the code.</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Write/Review the documentation</a:t>
                      </a:r>
                      <a:endParaRPr sz="900">
                        <a:latin typeface="Poppins"/>
                        <a:ea typeface="Poppins"/>
                        <a:cs typeface="Poppins"/>
                        <a:sym typeface="Poppins"/>
                      </a:endParaRPr>
                    </a:p>
                  </a:txBody>
                  <a:tcPr marT="91425" marB="91425" marR="91425" marL="91425">
                    <a:solidFill>
                      <a:srgbClr val="F4CCCC"/>
                    </a:solidFill>
                  </a:tcPr>
                </a:tc>
                <a:tc>
                  <a:txBody>
                    <a:bodyPr/>
                    <a:lstStyle/>
                    <a:p>
                      <a:pPr indent="0" lvl="0" marL="0" rtl="0" algn="l">
                        <a:spcBef>
                          <a:spcPts val="0"/>
                        </a:spcBef>
                        <a:spcAft>
                          <a:spcPts val="0"/>
                        </a:spcAft>
                        <a:buNone/>
                      </a:pPr>
                      <a:r>
                        <a:rPr lang="en" sz="900">
                          <a:latin typeface="Poppins"/>
                          <a:ea typeface="Poppins"/>
                          <a:cs typeface="Poppins"/>
                          <a:sym typeface="Poppins"/>
                        </a:rPr>
                        <a:t>1. Write Accurate Prompt, with link to code or existing documentation &amp; Generate Documentation with AI</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Review/Validate AI work and Check for AI Hallucination</a:t>
                      </a:r>
                      <a:endParaRPr sz="900">
                        <a:latin typeface="Poppins"/>
                        <a:ea typeface="Poppins"/>
                        <a:cs typeface="Poppins"/>
                        <a:sym typeface="Poppins"/>
                      </a:endParaRPr>
                    </a:p>
                  </a:txBody>
                  <a:tcPr marT="91425" marB="91425" marR="91425" marL="91425">
                    <a:solidFill>
                      <a:srgbClr val="D9EAD3"/>
                    </a:solidFill>
                  </a:tcPr>
                </a:tc>
                <a:tc>
                  <a:txBody>
                    <a:bodyPr/>
                    <a:lstStyle/>
                    <a:p>
                      <a:pPr indent="0" lvl="0" marL="0" rtl="0" algn="l">
                        <a:spcBef>
                          <a:spcPts val="0"/>
                        </a:spcBef>
                        <a:spcAft>
                          <a:spcPts val="0"/>
                        </a:spcAft>
                        <a:buNone/>
                      </a:pPr>
                      <a:r>
                        <a:rPr lang="en" sz="900">
                          <a:latin typeface="Poppins"/>
                          <a:ea typeface="Poppins"/>
                          <a:cs typeface="Poppins"/>
                          <a:sym typeface="Poppins"/>
                        </a:rPr>
                        <a:t>1. Superior Documentation Quality</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Huge Productivity boost and Save Time</a:t>
                      </a:r>
                      <a:endParaRPr sz="900">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sz="900">
                          <a:latin typeface="Poppins"/>
                          <a:ea typeface="Poppins"/>
                          <a:cs typeface="Poppins"/>
                          <a:sym typeface="Poppins"/>
                        </a:rPr>
                        <a:t>Code Generation</a:t>
                      </a:r>
                      <a:endParaRPr b="1" sz="900">
                        <a:latin typeface="Poppins"/>
                        <a:ea typeface="Poppins"/>
                        <a:cs typeface="Poppins"/>
                        <a:sym typeface="Poppins"/>
                      </a:endParaRPr>
                    </a:p>
                    <a:p>
                      <a:pPr indent="0" lvl="0" marL="0" rtl="0" algn="l">
                        <a:spcBef>
                          <a:spcPts val="0"/>
                        </a:spcBef>
                        <a:spcAft>
                          <a:spcPts val="0"/>
                        </a:spcAft>
                        <a:buNone/>
                      </a:pPr>
                      <a:r>
                        <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(Implementing a feature)</a:t>
                      </a:r>
                      <a:endParaRPr sz="900">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sz="900">
                          <a:latin typeface="Poppins"/>
                          <a:ea typeface="Poppins"/>
                          <a:cs typeface="Poppins"/>
                          <a:sym typeface="Poppins"/>
                        </a:rPr>
                        <a:t>1. Understand the requirements &amp; existing code.</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Write/Test/Review the code</a:t>
                      </a:r>
                      <a:endParaRPr sz="900">
                        <a:latin typeface="Poppins"/>
                        <a:ea typeface="Poppins"/>
                        <a:cs typeface="Poppins"/>
                        <a:sym typeface="Poppins"/>
                      </a:endParaRPr>
                    </a:p>
                  </a:txBody>
                  <a:tcPr marT="91425" marB="91425" marR="91425" marL="91425">
                    <a:solidFill>
                      <a:srgbClr val="F4CCCC"/>
                    </a:solidFill>
                  </a:tcPr>
                </a:tc>
                <a:tc>
                  <a:txBody>
                    <a:bodyPr/>
                    <a:lstStyle/>
                    <a:p>
                      <a:pPr indent="0" lvl="0" marL="0" rtl="0" algn="l">
                        <a:spcBef>
                          <a:spcPts val="0"/>
                        </a:spcBef>
                        <a:spcAft>
                          <a:spcPts val="0"/>
                        </a:spcAft>
                        <a:buNone/>
                      </a:pPr>
                      <a:r>
                        <a:rPr lang="en" sz="900">
                          <a:latin typeface="Poppins"/>
                          <a:ea typeface="Poppins"/>
                          <a:cs typeface="Poppins"/>
                          <a:sym typeface="Poppins"/>
                        </a:rPr>
                        <a:t>1. Write Accurate Prompt &amp; Generate Code with AI</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Review/Validate AI work and Check for AI Hallucination</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3. Perform Debugging with AI, if AI generated incorrect code</a:t>
                      </a:r>
                      <a:endParaRPr sz="900">
                        <a:latin typeface="Poppins"/>
                        <a:ea typeface="Poppins"/>
                        <a:cs typeface="Poppins"/>
                        <a:sym typeface="Poppins"/>
                      </a:endParaRPr>
                    </a:p>
                  </a:txBody>
                  <a:tcPr marT="91425" marB="91425" marR="91425" marL="91425">
                    <a:solidFill>
                      <a:srgbClr val="D9EAD3"/>
                    </a:solidFill>
                  </a:tcPr>
                </a:tc>
                <a:tc>
                  <a:txBody>
                    <a:bodyPr/>
                    <a:lstStyle/>
                    <a:p>
                      <a:pPr indent="0" lvl="0" marL="0" rtl="0" algn="l">
                        <a:spcBef>
                          <a:spcPts val="0"/>
                        </a:spcBef>
                        <a:spcAft>
                          <a:spcPts val="0"/>
                        </a:spcAft>
                        <a:buNone/>
                      </a:pPr>
                      <a:r>
                        <a:rPr lang="en" sz="900">
                          <a:latin typeface="Poppins"/>
                          <a:ea typeface="Poppins"/>
                          <a:cs typeface="Poppins"/>
                          <a:sym typeface="Poppins"/>
                        </a:rPr>
                        <a:t>1</a:t>
                      </a:r>
                      <a:r>
                        <a:rPr lang="en" sz="900">
                          <a:latin typeface="Poppins"/>
                          <a:ea typeface="Poppins"/>
                          <a:cs typeface="Poppins"/>
                          <a:sym typeface="Poppins"/>
                        </a:rPr>
                        <a:t>. Huge Productivity boost and Save Time</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Superior Code Quality and Less Defects</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3. Faster Time to Market</a:t>
                      </a:r>
                      <a:endParaRPr sz="900">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sz="900">
                          <a:latin typeface="Poppins"/>
                          <a:ea typeface="Poppins"/>
                          <a:cs typeface="Poppins"/>
                          <a:sym typeface="Poppins"/>
                        </a:rPr>
                        <a:t>Unit Tests Generation</a:t>
                      </a:r>
                      <a:endParaRPr b="1" sz="900">
                        <a:latin typeface="Poppins"/>
                        <a:ea typeface="Poppins"/>
                        <a:cs typeface="Poppins"/>
                        <a:sym typeface="Poppins"/>
                      </a:endParaRPr>
                    </a:p>
                    <a:p>
                      <a:pPr indent="0" lvl="0" marL="0" rtl="0" algn="l">
                        <a:spcBef>
                          <a:spcPts val="0"/>
                        </a:spcBef>
                        <a:spcAft>
                          <a:spcPts val="0"/>
                        </a:spcAft>
                        <a:buNone/>
                      </a:pPr>
                      <a:r>
                        <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(Writing a Unit Test)</a:t>
                      </a:r>
                      <a:endParaRPr sz="900">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sz="900">
                          <a:latin typeface="Poppins"/>
                          <a:ea typeface="Poppins"/>
                          <a:cs typeface="Poppins"/>
                          <a:sym typeface="Poppins"/>
                        </a:rPr>
                        <a:t>1. Understand the requirements &amp; existing code.</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Write/Test/Review the code</a:t>
                      </a:r>
                      <a:endParaRPr sz="900">
                        <a:latin typeface="Poppins"/>
                        <a:ea typeface="Poppins"/>
                        <a:cs typeface="Poppins"/>
                        <a:sym typeface="Poppins"/>
                      </a:endParaRPr>
                    </a:p>
                  </a:txBody>
                  <a:tcPr marT="91425" marB="91425" marR="91425" marL="91425">
                    <a:solidFill>
                      <a:srgbClr val="F4CCCC"/>
                    </a:solidFill>
                  </a:tcPr>
                </a:tc>
                <a:tc>
                  <a:txBody>
                    <a:bodyPr/>
                    <a:lstStyle/>
                    <a:p>
                      <a:pPr indent="0" lvl="0" marL="0" rtl="0" algn="l">
                        <a:spcBef>
                          <a:spcPts val="0"/>
                        </a:spcBef>
                        <a:spcAft>
                          <a:spcPts val="0"/>
                        </a:spcAft>
                        <a:buNone/>
                      </a:pPr>
                      <a:r>
                        <a:rPr lang="en" sz="900">
                          <a:latin typeface="Poppins"/>
                          <a:ea typeface="Poppins"/>
                          <a:cs typeface="Poppins"/>
                          <a:sym typeface="Poppins"/>
                        </a:rPr>
                        <a:t>1. Write Accurate Prompt &amp; Generate unit test with AI</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Review/Validate AI work and Check for AI Hallucination</a:t>
                      </a:r>
                      <a:endParaRPr sz="900">
                        <a:latin typeface="Poppins"/>
                        <a:ea typeface="Poppins"/>
                        <a:cs typeface="Poppins"/>
                        <a:sym typeface="Poppins"/>
                      </a:endParaRPr>
                    </a:p>
                  </a:txBody>
                  <a:tcPr marT="91425" marB="91425" marR="91425" marL="91425">
                    <a:solidFill>
                      <a:srgbClr val="D9EAD3"/>
                    </a:solidFill>
                  </a:tcPr>
                </a:tc>
                <a:tc>
                  <a:txBody>
                    <a:bodyPr/>
                    <a:lstStyle/>
                    <a:p>
                      <a:pPr indent="0" lvl="0" marL="0" rtl="0" algn="l">
                        <a:spcBef>
                          <a:spcPts val="0"/>
                        </a:spcBef>
                        <a:spcAft>
                          <a:spcPts val="0"/>
                        </a:spcAft>
                        <a:buNone/>
                      </a:pPr>
                      <a:r>
                        <a:rPr lang="en" sz="900">
                          <a:latin typeface="Poppins"/>
                          <a:ea typeface="Poppins"/>
                          <a:cs typeface="Poppins"/>
                          <a:sym typeface="Poppins"/>
                        </a:rPr>
                        <a:t>1. Close to 100% Code Coverage </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Superior Unit Test Code Quality</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3. Faster Time to Market</a:t>
                      </a:r>
                      <a:endParaRPr sz="900">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sz="900">
                          <a:latin typeface="Poppins"/>
                          <a:ea typeface="Poppins"/>
                          <a:cs typeface="Poppins"/>
                          <a:sym typeface="Poppins"/>
                        </a:rPr>
                        <a:t>Swagger Specs Generation</a:t>
                      </a:r>
                      <a:endParaRPr b="1" sz="900">
                        <a:latin typeface="Poppins"/>
                        <a:ea typeface="Poppins"/>
                        <a:cs typeface="Poppins"/>
                        <a:sym typeface="Poppins"/>
                      </a:endParaRPr>
                    </a:p>
                    <a:p>
                      <a:pPr indent="0" lvl="0" marL="0" rtl="0" algn="l">
                        <a:spcBef>
                          <a:spcPts val="0"/>
                        </a:spcBef>
                        <a:spcAft>
                          <a:spcPts val="0"/>
                        </a:spcAft>
                        <a:buNone/>
                      </a:pPr>
                      <a:r>
                        <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(Create Postman Collection)</a:t>
                      </a:r>
                      <a:endParaRPr sz="900">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sz="900">
                          <a:latin typeface="Poppins"/>
                          <a:ea typeface="Poppins"/>
                          <a:cs typeface="Poppins"/>
                          <a:sym typeface="Poppins"/>
                        </a:rPr>
                        <a:t>1. Understand the requirements &amp; existing code.</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Write/Review the Swaggers Specs</a:t>
                      </a:r>
                      <a:endParaRPr sz="900">
                        <a:latin typeface="Poppins"/>
                        <a:ea typeface="Poppins"/>
                        <a:cs typeface="Poppins"/>
                        <a:sym typeface="Poppins"/>
                      </a:endParaRPr>
                    </a:p>
                  </a:txBody>
                  <a:tcPr marT="91425" marB="91425" marR="91425" marL="91425">
                    <a:solidFill>
                      <a:srgbClr val="F4CCCC"/>
                    </a:solidFill>
                  </a:tcPr>
                </a:tc>
                <a:tc>
                  <a:txBody>
                    <a:bodyPr/>
                    <a:lstStyle/>
                    <a:p>
                      <a:pPr indent="0" lvl="0" marL="0" rtl="0" algn="l">
                        <a:spcBef>
                          <a:spcPts val="0"/>
                        </a:spcBef>
                        <a:spcAft>
                          <a:spcPts val="0"/>
                        </a:spcAft>
                        <a:buNone/>
                      </a:pPr>
                      <a:r>
                        <a:rPr lang="en" sz="900">
                          <a:latin typeface="Poppins"/>
                          <a:ea typeface="Poppins"/>
                          <a:cs typeface="Poppins"/>
                          <a:sym typeface="Poppins"/>
                        </a:rPr>
                        <a:t>1. Write Accurate Prompt &amp; Generate swagger specs with AI</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Review/Validate AI work and Check for AI Hallucination</a:t>
                      </a:r>
                      <a:endParaRPr sz="900">
                        <a:latin typeface="Poppins"/>
                        <a:ea typeface="Poppins"/>
                        <a:cs typeface="Poppins"/>
                        <a:sym typeface="Poppins"/>
                      </a:endParaRPr>
                    </a:p>
                  </a:txBody>
                  <a:tcPr marT="91425" marB="91425" marR="91425" marL="91425">
                    <a:solidFill>
                      <a:srgbClr val="D9EAD3"/>
                    </a:solidFill>
                  </a:tcPr>
                </a:tc>
                <a:tc>
                  <a:txBody>
                    <a:bodyPr/>
                    <a:lstStyle/>
                    <a:p>
                      <a:pPr indent="0" lvl="0" marL="0" rtl="0" algn="l">
                        <a:spcBef>
                          <a:spcPts val="0"/>
                        </a:spcBef>
                        <a:spcAft>
                          <a:spcPts val="0"/>
                        </a:spcAft>
                        <a:buNone/>
                      </a:pPr>
                      <a:r>
                        <a:rPr lang="en" sz="900">
                          <a:latin typeface="Poppins"/>
                          <a:ea typeface="Poppins"/>
                          <a:cs typeface="Poppins"/>
                          <a:sym typeface="Poppins"/>
                        </a:rPr>
                        <a:t>1. Huge Productivity boost and Save Time</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Superior Swaggers Specs Quality and Less Defects</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3. Faster Time to Market</a:t>
                      </a:r>
                      <a:endParaRPr sz="900">
                        <a:latin typeface="Poppins"/>
                        <a:ea typeface="Poppins"/>
                        <a:cs typeface="Poppins"/>
                        <a:sym typeface="Poppins"/>
                      </a:endParaRPr>
                    </a:p>
                  </a:txBody>
                  <a:tcPr marT="91425" marB="91425" marR="91425" marL="91425"/>
                </a:tc>
              </a:tr>
            </a:tbl>
          </a:graphicData>
        </a:graphic>
      </p:graphicFrame>
      <p:sp>
        <p:nvSpPr>
          <p:cNvPr id="2181" name="Google Shape;2181;p249"/>
          <p:cNvSpPr txBox="1"/>
          <p:nvPr>
            <p:ph type="title"/>
          </p:nvPr>
        </p:nvSpPr>
        <p:spPr>
          <a:xfrm>
            <a:off x="361000" y="156425"/>
            <a:ext cx="8479200" cy="534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solidFill>
                  <a:srgbClr val="321A7C"/>
                </a:solidFill>
              </a:rPr>
              <a:t>Areas of Impact &amp; New Ways to Working in Software Engineering with AI</a:t>
            </a:r>
            <a:endParaRPr sz="2400">
              <a:solidFill>
                <a:srgbClr val="321A7C"/>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5" name="Shape 2185"/>
        <p:cNvGrpSpPr/>
        <p:nvPr/>
      </p:nvGrpSpPr>
      <p:grpSpPr>
        <a:xfrm>
          <a:off x="0" y="0"/>
          <a:ext cx="0" cy="0"/>
          <a:chOff x="0" y="0"/>
          <a:chExt cx="0" cy="0"/>
        </a:xfrm>
      </p:grpSpPr>
      <p:graphicFrame>
        <p:nvGraphicFramePr>
          <p:cNvPr id="2186" name="Google Shape;2186;p250"/>
          <p:cNvGraphicFramePr/>
          <p:nvPr/>
        </p:nvGraphicFramePr>
        <p:xfrm>
          <a:off x="403200" y="795950"/>
          <a:ext cx="3000000" cy="3000000"/>
        </p:xfrm>
        <a:graphic>
          <a:graphicData uri="http://schemas.openxmlformats.org/drawingml/2006/table">
            <a:tbl>
              <a:tblPr>
                <a:noFill/>
                <a:tableStyleId>{9BCA8F27-939D-45A2-B22D-0D2D244354FB}</a:tableStyleId>
              </a:tblPr>
              <a:tblGrid>
                <a:gridCol w="1524325"/>
                <a:gridCol w="2420825"/>
                <a:gridCol w="2405925"/>
                <a:gridCol w="1986500"/>
              </a:tblGrid>
              <a:tr h="381000">
                <a:tc>
                  <a:txBody>
                    <a:bodyPr/>
                    <a:lstStyle/>
                    <a:p>
                      <a:pPr indent="0" lvl="0" marL="0" rtl="0" algn="ctr">
                        <a:spcBef>
                          <a:spcPts val="0"/>
                        </a:spcBef>
                        <a:spcAft>
                          <a:spcPts val="0"/>
                        </a:spcAft>
                        <a:buNone/>
                      </a:pPr>
                      <a:r>
                        <a:rPr b="1" lang="en" sz="1000">
                          <a:latin typeface="Poppins"/>
                          <a:ea typeface="Poppins"/>
                          <a:cs typeface="Poppins"/>
                          <a:sym typeface="Poppins"/>
                        </a:rPr>
                        <a:t>Major Area</a:t>
                      </a:r>
                      <a:endParaRPr b="1" sz="1000">
                        <a:latin typeface="Poppins"/>
                        <a:ea typeface="Poppins"/>
                        <a:cs typeface="Poppins"/>
                        <a:sym typeface="Poppins"/>
                      </a:endParaRPr>
                    </a:p>
                  </a:txBody>
                  <a:tcPr marT="91425" marB="91425" marR="91425" marL="91425">
                    <a:solidFill>
                      <a:srgbClr val="00FFFF"/>
                    </a:solidFill>
                  </a:tcPr>
                </a:tc>
                <a:tc>
                  <a:txBody>
                    <a:bodyPr/>
                    <a:lstStyle/>
                    <a:p>
                      <a:pPr indent="0" lvl="0" marL="0" rtl="0" algn="ctr">
                        <a:spcBef>
                          <a:spcPts val="0"/>
                        </a:spcBef>
                        <a:spcAft>
                          <a:spcPts val="0"/>
                        </a:spcAft>
                        <a:buNone/>
                      </a:pPr>
                      <a:r>
                        <a:rPr b="1" lang="en" sz="1000">
                          <a:latin typeface="Poppins"/>
                          <a:ea typeface="Poppins"/>
                          <a:cs typeface="Poppins"/>
                          <a:sym typeface="Poppins"/>
                        </a:rPr>
                        <a:t>Old Manual Ways of Doing Things</a:t>
                      </a:r>
                      <a:endParaRPr b="1" sz="1000">
                        <a:latin typeface="Poppins"/>
                        <a:ea typeface="Poppins"/>
                        <a:cs typeface="Poppins"/>
                        <a:sym typeface="Poppins"/>
                      </a:endParaRPr>
                    </a:p>
                  </a:txBody>
                  <a:tcPr marT="91425" marB="91425" marR="91425" marL="91425">
                    <a:solidFill>
                      <a:srgbClr val="00FFFF"/>
                    </a:solidFill>
                  </a:tcPr>
                </a:tc>
                <a:tc>
                  <a:txBody>
                    <a:bodyPr/>
                    <a:lstStyle/>
                    <a:p>
                      <a:pPr indent="0" lvl="0" marL="0" rtl="0" algn="ctr">
                        <a:spcBef>
                          <a:spcPts val="0"/>
                        </a:spcBef>
                        <a:spcAft>
                          <a:spcPts val="0"/>
                        </a:spcAft>
                        <a:buNone/>
                      </a:pPr>
                      <a:r>
                        <a:rPr b="1" lang="en" sz="1000">
                          <a:latin typeface="Poppins"/>
                          <a:ea typeface="Poppins"/>
                          <a:cs typeface="Poppins"/>
                          <a:sym typeface="Poppins"/>
                        </a:rPr>
                        <a:t>New Ways of Doing Things with AI</a:t>
                      </a:r>
                      <a:endParaRPr b="1" sz="1000">
                        <a:latin typeface="Poppins"/>
                        <a:ea typeface="Poppins"/>
                        <a:cs typeface="Poppins"/>
                        <a:sym typeface="Poppins"/>
                      </a:endParaRPr>
                    </a:p>
                  </a:txBody>
                  <a:tcPr marT="91425" marB="91425" marR="91425" marL="91425">
                    <a:solidFill>
                      <a:srgbClr val="00FFFF"/>
                    </a:solidFill>
                  </a:tcPr>
                </a:tc>
                <a:tc>
                  <a:txBody>
                    <a:bodyPr/>
                    <a:lstStyle/>
                    <a:p>
                      <a:pPr indent="0" lvl="0" marL="0" rtl="0" algn="ctr">
                        <a:spcBef>
                          <a:spcPts val="0"/>
                        </a:spcBef>
                        <a:spcAft>
                          <a:spcPts val="0"/>
                        </a:spcAft>
                        <a:buNone/>
                      </a:pPr>
                      <a:r>
                        <a:rPr b="1" lang="en" sz="1000">
                          <a:latin typeface="Poppins"/>
                          <a:ea typeface="Poppins"/>
                          <a:cs typeface="Poppins"/>
                          <a:sym typeface="Poppins"/>
                        </a:rPr>
                        <a:t>Benefits, Improvements</a:t>
                      </a:r>
                      <a:endParaRPr b="1" sz="1000">
                        <a:latin typeface="Poppins"/>
                        <a:ea typeface="Poppins"/>
                        <a:cs typeface="Poppins"/>
                        <a:sym typeface="Poppins"/>
                      </a:endParaRPr>
                    </a:p>
                  </a:txBody>
                  <a:tcPr marT="91425" marB="91425" marR="91425" marL="91425">
                    <a:solidFill>
                      <a:srgbClr val="00FFFF"/>
                    </a:solidFill>
                  </a:tcPr>
                </a:tc>
              </a:tr>
              <a:tr h="381000">
                <a:tc>
                  <a:txBody>
                    <a:bodyPr/>
                    <a:lstStyle/>
                    <a:p>
                      <a:pPr indent="0" lvl="0" marL="0" rtl="0" algn="l">
                        <a:spcBef>
                          <a:spcPts val="0"/>
                        </a:spcBef>
                        <a:spcAft>
                          <a:spcPts val="0"/>
                        </a:spcAft>
                        <a:buNone/>
                      </a:pPr>
                      <a:r>
                        <a:rPr b="1" lang="en" sz="900">
                          <a:latin typeface="Poppins"/>
                          <a:ea typeface="Poppins"/>
                          <a:cs typeface="Poppins"/>
                          <a:sym typeface="Poppins"/>
                        </a:rPr>
                        <a:t>Fix</a:t>
                      </a:r>
                      <a:r>
                        <a:rPr lang="en" sz="900">
                          <a:latin typeface="Poppins"/>
                          <a:ea typeface="Poppins"/>
                          <a:cs typeface="Poppins"/>
                          <a:sym typeface="Poppins"/>
                        </a:rPr>
                        <a:t> </a:t>
                      </a:r>
                      <a:r>
                        <a:rPr b="1" lang="en" sz="900">
                          <a:latin typeface="Poppins"/>
                          <a:ea typeface="Poppins"/>
                          <a:cs typeface="Poppins"/>
                          <a:sym typeface="Poppins"/>
                        </a:rPr>
                        <a:t>a defect</a:t>
                      </a:r>
                      <a:endParaRPr sz="900">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sz="900">
                          <a:latin typeface="Poppins"/>
                          <a:ea typeface="Poppins"/>
                          <a:cs typeface="Poppins"/>
                          <a:sym typeface="Poppins"/>
                        </a:rPr>
                        <a:t>1. Understand the feature, review the code.</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Write/Update the code to fix the defect</a:t>
                      </a:r>
                      <a:endParaRPr sz="900">
                        <a:latin typeface="Poppins"/>
                        <a:ea typeface="Poppins"/>
                        <a:cs typeface="Poppins"/>
                        <a:sym typeface="Poppins"/>
                      </a:endParaRPr>
                    </a:p>
                  </a:txBody>
                  <a:tcPr marT="91425" marB="91425" marR="91425" marL="91425">
                    <a:solidFill>
                      <a:srgbClr val="F4CCCC"/>
                    </a:solidFill>
                  </a:tcPr>
                </a:tc>
                <a:tc>
                  <a:txBody>
                    <a:bodyPr/>
                    <a:lstStyle/>
                    <a:p>
                      <a:pPr indent="0" lvl="0" marL="0" rtl="0" algn="l">
                        <a:spcBef>
                          <a:spcPts val="0"/>
                        </a:spcBef>
                        <a:spcAft>
                          <a:spcPts val="0"/>
                        </a:spcAft>
                        <a:buNone/>
                      </a:pPr>
                      <a:r>
                        <a:rPr lang="en" sz="900">
                          <a:latin typeface="Poppins"/>
                          <a:ea typeface="Poppins"/>
                          <a:cs typeface="Poppins"/>
                          <a:sym typeface="Poppins"/>
                        </a:rPr>
                        <a:t>1. Write Accurate Prompt, with link to code or existing documentation &amp; Generate Documentation with AI</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Review/Validate AI work and Check for AI Hallucination</a:t>
                      </a:r>
                      <a:endParaRPr sz="900">
                        <a:latin typeface="Poppins"/>
                        <a:ea typeface="Poppins"/>
                        <a:cs typeface="Poppins"/>
                        <a:sym typeface="Poppins"/>
                      </a:endParaRPr>
                    </a:p>
                  </a:txBody>
                  <a:tcPr marT="91425" marB="91425" marR="91425" marL="91425">
                    <a:solidFill>
                      <a:srgbClr val="D9EAD3"/>
                    </a:solidFill>
                  </a:tcPr>
                </a:tc>
                <a:tc>
                  <a:txBody>
                    <a:bodyPr/>
                    <a:lstStyle/>
                    <a:p>
                      <a:pPr indent="0" lvl="0" marL="0" rtl="0" algn="l">
                        <a:spcBef>
                          <a:spcPts val="0"/>
                        </a:spcBef>
                        <a:spcAft>
                          <a:spcPts val="0"/>
                        </a:spcAft>
                        <a:buNone/>
                      </a:pPr>
                      <a:r>
                        <a:rPr lang="en" sz="900">
                          <a:latin typeface="Poppins"/>
                          <a:ea typeface="Poppins"/>
                          <a:cs typeface="Poppins"/>
                          <a:sym typeface="Poppins"/>
                        </a:rPr>
                        <a:t>1. Superior Documentation Quality</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Huge Productivity boost and Save Time</a:t>
                      </a:r>
                      <a:endParaRPr sz="900">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sz="900">
                          <a:latin typeface="Poppins"/>
                          <a:ea typeface="Poppins"/>
                          <a:cs typeface="Poppins"/>
                          <a:sym typeface="Poppins"/>
                        </a:rPr>
                        <a:t>Code Refactoring</a:t>
                      </a:r>
                      <a:endParaRPr b="1" sz="900">
                        <a:latin typeface="Poppins"/>
                        <a:ea typeface="Poppins"/>
                        <a:cs typeface="Poppins"/>
                        <a:sym typeface="Poppins"/>
                      </a:endParaRPr>
                    </a:p>
                    <a:p>
                      <a:pPr indent="0" lvl="0" marL="0" rtl="0" algn="l">
                        <a:spcBef>
                          <a:spcPts val="0"/>
                        </a:spcBef>
                        <a:spcAft>
                          <a:spcPts val="0"/>
                        </a:spcAft>
                        <a:buNone/>
                      </a:pPr>
                      <a:r>
                        <a:t/>
                      </a:r>
                      <a:endParaRPr sz="900">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sz="900">
                          <a:latin typeface="Poppins"/>
                          <a:ea typeface="Poppins"/>
                          <a:cs typeface="Poppins"/>
                          <a:sym typeface="Poppins"/>
                        </a:rPr>
                        <a:t>1. Understand the existing code and refactoring requirements</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a:t>
                      </a:r>
                      <a:r>
                        <a:rPr lang="en" sz="900">
                          <a:latin typeface="Poppins"/>
                          <a:ea typeface="Poppins"/>
                          <a:cs typeface="Poppins"/>
                          <a:sym typeface="Poppins"/>
                        </a:rPr>
                        <a:t>Rewrite/Review/Test</a:t>
                      </a:r>
                      <a:r>
                        <a:rPr lang="en" sz="900">
                          <a:latin typeface="Poppins"/>
                          <a:ea typeface="Poppins"/>
                          <a:cs typeface="Poppins"/>
                          <a:sym typeface="Poppins"/>
                        </a:rPr>
                        <a:t> the new refactored code</a:t>
                      </a:r>
                      <a:endParaRPr sz="900">
                        <a:latin typeface="Poppins"/>
                        <a:ea typeface="Poppins"/>
                        <a:cs typeface="Poppins"/>
                        <a:sym typeface="Poppins"/>
                      </a:endParaRPr>
                    </a:p>
                  </a:txBody>
                  <a:tcPr marT="91425" marB="91425" marR="91425" marL="91425">
                    <a:solidFill>
                      <a:srgbClr val="F4CCCC"/>
                    </a:solidFill>
                  </a:tcPr>
                </a:tc>
                <a:tc>
                  <a:txBody>
                    <a:bodyPr/>
                    <a:lstStyle/>
                    <a:p>
                      <a:pPr indent="0" lvl="0" marL="0" rtl="0" algn="l">
                        <a:spcBef>
                          <a:spcPts val="0"/>
                        </a:spcBef>
                        <a:spcAft>
                          <a:spcPts val="0"/>
                        </a:spcAft>
                        <a:buNone/>
                      </a:pPr>
                      <a:r>
                        <a:rPr lang="en" sz="900">
                          <a:latin typeface="Poppins"/>
                          <a:ea typeface="Poppins"/>
                          <a:cs typeface="Poppins"/>
                          <a:sym typeface="Poppins"/>
                        </a:rPr>
                        <a:t>1. Write Accurate Prompt &amp; Refactor Code with AI</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Review/Validate AI work and Check for AI Hallucination</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3. Perform Debugging with AI, if AI generated incorrect code</a:t>
                      </a:r>
                      <a:endParaRPr sz="900">
                        <a:latin typeface="Poppins"/>
                        <a:ea typeface="Poppins"/>
                        <a:cs typeface="Poppins"/>
                        <a:sym typeface="Poppins"/>
                      </a:endParaRPr>
                    </a:p>
                  </a:txBody>
                  <a:tcPr marT="91425" marB="91425" marR="91425" marL="91425">
                    <a:solidFill>
                      <a:srgbClr val="D9EAD3"/>
                    </a:solidFill>
                  </a:tcPr>
                </a:tc>
                <a:tc>
                  <a:txBody>
                    <a:bodyPr/>
                    <a:lstStyle/>
                    <a:p>
                      <a:pPr indent="0" lvl="0" marL="0" rtl="0" algn="l">
                        <a:spcBef>
                          <a:spcPts val="0"/>
                        </a:spcBef>
                        <a:spcAft>
                          <a:spcPts val="0"/>
                        </a:spcAft>
                        <a:buNone/>
                      </a:pPr>
                      <a:r>
                        <a:rPr lang="en" sz="900">
                          <a:latin typeface="Poppins"/>
                          <a:ea typeface="Poppins"/>
                          <a:cs typeface="Poppins"/>
                          <a:sym typeface="Poppins"/>
                        </a:rPr>
                        <a:t>1. Huge Productivity boost and Save Time</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Superior Code Quality and Less Defects</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3. Faster Time to Market</a:t>
                      </a:r>
                      <a:endParaRPr sz="900">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sz="900">
                          <a:latin typeface="Poppins"/>
                          <a:ea typeface="Poppins"/>
                          <a:cs typeface="Poppins"/>
                          <a:sym typeface="Poppins"/>
                        </a:rPr>
                        <a:t>Upgrade </a:t>
                      </a:r>
                      <a:r>
                        <a:rPr b="1" lang="en" sz="900">
                          <a:latin typeface="Poppins"/>
                          <a:ea typeface="Poppins"/>
                          <a:cs typeface="Poppins"/>
                          <a:sym typeface="Poppins"/>
                        </a:rPr>
                        <a:t>Library</a:t>
                      </a:r>
                      <a:r>
                        <a:rPr b="1" lang="en" sz="900">
                          <a:latin typeface="Poppins"/>
                          <a:ea typeface="Poppins"/>
                          <a:cs typeface="Poppins"/>
                          <a:sym typeface="Poppins"/>
                        </a:rPr>
                        <a:t> or Framework Version</a:t>
                      </a:r>
                      <a:endParaRPr b="1" sz="900">
                        <a:latin typeface="Poppins"/>
                        <a:ea typeface="Poppins"/>
                        <a:cs typeface="Poppins"/>
                        <a:sym typeface="Poppins"/>
                      </a:endParaRPr>
                    </a:p>
                    <a:p>
                      <a:pPr indent="0" lvl="0" marL="0" rtl="0" algn="l">
                        <a:spcBef>
                          <a:spcPts val="0"/>
                        </a:spcBef>
                        <a:spcAft>
                          <a:spcPts val="0"/>
                        </a:spcAft>
                        <a:buNone/>
                      </a:pPr>
                      <a:r>
                        <a:t/>
                      </a:r>
                      <a:endParaRPr sz="900">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sz="900">
                          <a:latin typeface="Poppins"/>
                          <a:ea typeface="Poppins"/>
                          <a:cs typeface="Poppins"/>
                          <a:sym typeface="Poppins"/>
                        </a:rPr>
                        <a:t>1. Understand the new version updates &amp; existing code.</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Update/Test/Review the code with new version</a:t>
                      </a:r>
                      <a:endParaRPr sz="900">
                        <a:latin typeface="Poppins"/>
                        <a:ea typeface="Poppins"/>
                        <a:cs typeface="Poppins"/>
                        <a:sym typeface="Poppins"/>
                      </a:endParaRPr>
                    </a:p>
                  </a:txBody>
                  <a:tcPr marT="91425" marB="91425" marR="91425" marL="91425">
                    <a:solidFill>
                      <a:srgbClr val="F4CCCC"/>
                    </a:solidFill>
                  </a:tcPr>
                </a:tc>
                <a:tc>
                  <a:txBody>
                    <a:bodyPr/>
                    <a:lstStyle/>
                    <a:p>
                      <a:pPr indent="0" lvl="0" marL="0" rtl="0" algn="l">
                        <a:spcBef>
                          <a:spcPts val="0"/>
                        </a:spcBef>
                        <a:spcAft>
                          <a:spcPts val="0"/>
                        </a:spcAft>
                        <a:buNone/>
                      </a:pPr>
                      <a:r>
                        <a:rPr lang="en" sz="900">
                          <a:latin typeface="Poppins"/>
                          <a:ea typeface="Poppins"/>
                          <a:cs typeface="Poppins"/>
                          <a:sym typeface="Poppins"/>
                        </a:rPr>
                        <a:t>1. Write Accurate Prompt &amp; Refactor Code with AI</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Review/Validate AI work and Check for AI Hallucination</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3. Perform Debugging with AI, if AI generated incorrect code</a:t>
                      </a:r>
                      <a:endParaRPr sz="900">
                        <a:latin typeface="Poppins"/>
                        <a:ea typeface="Poppins"/>
                        <a:cs typeface="Poppins"/>
                        <a:sym typeface="Poppins"/>
                      </a:endParaRPr>
                    </a:p>
                  </a:txBody>
                  <a:tcPr marT="91425" marB="91425" marR="91425" marL="91425">
                    <a:solidFill>
                      <a:srgbClr val="D9EAD3"/>
                    </a:solidFill>
                  </a:tcPr>
                </a:tc>
                <a:tc>
                  <a:txBody>
                    <a:bodyPr/>
                    <a:lstStyle/>
                    <a:p>
                      <a:pPr indent="0" lvl="0" marL="0" rtl="0" algn="l">
                        <a:spcBef>
                          <a:spcPts val="0"/>
                        </a:spcBef>
                        <a:spcAft>
                          <a:spcPts val="0"/>
                        </a:spcAft>
                        <a:buNone/>
                      </a:pPr>
                      <a:r>
                        <a:t/>
                      </a:r>
                      <a:endParaRPr sz="900">
                        <a:latin typeface="Poppins"/>
                        <a:ea typeface="Poppins"/>
                        <a:cs typeface="Poppins"/>
                        <a:sym typeface="Poppins"/>
                      </a:endParaRPr>
                    </a:p>
                  </a:txBody>
                  <a:tcPr marT="91425" marB="91425" marR="91425" marL="91425"/>
                </a:tc>
              </a:tr>
              <a:tr h="381000">
                <a:tc>
                  <a:txBody>
                    <a:bodyPr/>
                    <a:lstStyle/>
                    <a:p>
                      <a:pPr indent="0" lvl="0" marL="0" rtl="0" algn="l">
                        <a:spcBef>
                          <a:spcPts val="0"/>
                        </a:spcBef>
                        <a:spcAft>
                          <a:spcPts val="0"/>
                        </a:spcAft>
                        <a:buNone/>
                      </a:pPr>
                      <a:r>
                        <a:rPr b="1" lang="en" sz="900">
                          <a:latin typeface="Poppins"/>
                          <a:ea typeface="Poppins"/>
                          <a:cs typeface="Poppins"/>
                          <a:sym typeface="Poppins"/>
                        </a:rPr>
                        <a:t>Review &amp; Approve</a:t>
                      </a:r>
                      <a:r>
                        <a:rPr b="1" lang="en" sz="900">
                          <a:latin typeface="Poppins"/>
                          <a:ea typeface="Poppins"/>
                          <a:cs typeface="Poppins"/>
                          <a:sym typeface="Poppins"/>
                        </a:rPr>
                        <a:t> Pull Request (PR)</a:t>
                      </a:r>
                      <a:endParaRPr sz="900">
                        <a:latin typeface="Poppins"/>
                        <a:ea typeface="Poppins"/>
                        <a:cs typeface="Poppins"/>
                        <a:sym typeface="Poppins"/>
                      </a:endParaRPr>
                    </a:p>
                  </a:txBody>
                  <a:tcPr marT="91425" marB="91425" marR="91425" marL="91425"/>
                </a:tc>
                <a:tc>
                  <a:txBody>
                    <a:bodyPr/>
                    <a:lstStyle/>
                    <a:p>
                      <a:pPr indent="0" lvl="0" marL="0" rtl="0" algn="l">
                        <a:spcBef>
                          <a:spcPts val="0"/>
                        </a:spcBef>
                        <a:spcAft>
                          <a:spcPts val="0"/>
                        </a:spcAft>
                        <a:buNone/>
                      </a:pPr>
                      <a:r>
                        <a:rPr lang="en" sz="900">
                          <a:latin typeface="Poppins"/>
                          <a:ea typeface="Poppins"/>
                          <a:cs typeface="Poppins"/>
                          <a:sym typeface="Poppins"/>
                        </a:rPr>
                        <a:t>1.</a:t>
                      </a:r>
                      <a:r>
                        <a:rPr lang="en" sz="900">
                          <a:latin typeface="Poppins"/>
                          <a:ea typeface="Poppins"/>
                          <a:cs typeface="Poppins"/>
                          <a:sym typeface="Poppins"/>
                        </a:rPr>
                        <a:t> </a:t>
                      </a:r>
                      <a:r>
                        <a:rPr lang="en" sz="900">
                          <a:latin typeface="Poppins"/>
                          <a:ea typeface="Poppins"/>
                          <a:cs typeface="Poppins"/>
                          <a:sym typeface="Poppins"/>
                        </a:rPr>
                        <a:t>Understand the requirements, existing code and best coding practices</a:t>
                      </a:r>
                      <a:endParaRPr sz="900">
                        <a:latin typeface="Poppins"/>
                        <a:ea typeface="Poppins"/>
                        <a:cs typeface="Poppins"/>
                        <a:sym typeface="Poppins"/>
                      </a:endParaRPr>
                    </a:p>
                    <a:p>
                      <a:pPr indent="0" lvl="0" marL="0" rtl="0" algn="l">
                        <a:spcBef>
                          <a:spcPts val="0"/>
                        </a:spcBef>
                        <a:spcAft>
                          <a:spcPts val="0"/>
                        </a:spcAft>
                        <a:buNone/>
                      </a:pPr>
                      <a:r>
                        <a:rPr lang="en" sz="900">
                          <a:latin typeface="Poppins"/>
                          <a:ea typeface="Poppins"/>
                          <a:cs typeface="Poppins"/>
                          <a:sym typeface="Poppins"/>
                        </a:rPr>
                        <a:t>2. Review the code against best practices and provide comments</a:t>
                      </a:r>
                      <a:endParaRPr sz="900">
                        <a:latin typeface="Poppins"/>
                        <a:ea typeface="Poppins"/>
                        <a:cs typeface="Poppins"/>
                        <a:sym typeface="Poppins"/>
                      </a:endParaRPr>
                    </a:p>
                  </a:txBody>
                  <a:tcPr marT="91425" marB="91425" marR="91425" marL="91425">
                    <a:solidFill>
                      <a:srgbClr val="F4CCCC"/>
                    </a:solidFill>
                  </a:tcPr>
                </a:tc>
                <a:tc>
                  <a:txBody>
                    <a:bodyPr/>
                    <a:lstStyle/>
                    <a:p>
                      <a:pPr indent="-285750" lvl="0" marL="457200" rtl="0" algn="l">
                        <a:spcBef>
                          <a:spcPts val="0"/>
                        </a:spcBef>
                        <a:spcAft>
                          <a:spcPts val="0"/>
                        </a:spcAft>
                        <a:buSzPts val="900"/>
                        <a:buFont typeface="Poppins"/>
                        <a:buAutoNum type="arabicPeriod"/>
                      </a:pPr>
                      <a:r>
                        <a:t/>
                      </a:r>
                      <a:endParaRPr sz="900">
                        <a:latin typeface="Poppins"/>
                        <a:ea typeface="Poppins"/>
                        <a:cs typeface="Poppins"/>
                        <a:sym typeface="Poppins"/>
                      </a:endParaRPr>
                    </a:p>
                  </a:txBody>
                  <a:tcPr marT="91425" marB="91425" marR="91425" marL="91425">
                    <a:solidFill>
                      <a:srgbClr val="D9EAD3"/>
                    </a:solidFill>
                  </a:tcPr>
                </a:tc>
                <a:tc>
                  <a:txBody>
                    <a:bodyPr/>
                    <a:lstStyle/>
                    <a:p>
                      <a:pPr indent="0" lvl="0" marL="0" rtl="0" algn="l">
                        <a:spcBef>
                          <a:spcPts val="0"/>
                        </a:spcBef>
                        <a:spcAft>
                          <a:spcPts val="0"/>
                        </a:spcAft>
                        <a:buNone/>
                      </a:pPr>
                      <a:r>
                        <a:t/>
                      </a:r>
                      <a:endParaRPr sz="900">
                        <a:latin typeface="Poppins"/>
                        <a:ea typeface="Poppins"/>
                        <a:cs typeface="Poppins"/>
                        <a:sym typeface="Poppins"/>
                      </a:endParaRPr>
                    </a:p>
                  </a:txBody>
                  <a:tcPr marT="91425" marB="91425" marR="91425" marL="91425"/>
                </a:tc>
              </a:tr>
            </a:tbl>
          </a:graphicData>
        </a:graphic>
      </p:graphicFrame>
      <p:sp>
        <p:nvSpPr>
          <p:cNvPr id="2187" name="Google Shape;2187;p250"/>
          <p:cNvSpPr txBox="1"/>
          <p:nvPr>
            <p:ph type="title"/>
          </p:nvPr>
        </p:nvSpPr>
        <p:spPr>
          <a:xfrm>
            <a:off x="261588" y="-42225"/>
            <a:ext cx="8479200" cy="5340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800">
                <a:solidFill>
                  <a:srgbClr val="321A7C"/>
                </a:solidFill>
              </a:rPr>
              <a:t>Areas of Impact &amp; New Ways to Working in Software Engineering </a:t>
            </a:r>
            <a:endParaRPr sz="1800">
              <a:solidFill>
                <a:srgbClr val="321A7C"/>
              </a:solidFill>
            </a:endParaRPr>
          </a:p>
          <a:p>
            <a:pPr indent="0" lvl="0" marL="0" rtl="0" algn="ctr">
              <a:lnSpc>
                <a:spcPct val="150000"/>
              </a:lnSpc>
              <a:spcBef>
                <a:spcPts val="0"/>
              </a:spcBef>
              <a:spcAft>
                <a:spcPts val="0"/>
              </a:spcAft>
              <a:buNone/>
            </a:pPr>
            <a:r>
              <a:rPr lang="en" sz="1800">
                <a:solidFill>
                  <a:srgbClr val="321A7C"/>
                </a:solidFill>
              </a:rPr>
              <a:t>with AI - Cont’</a:t>
            </a:r>
            <a:endParaRPr sz="1800">
              <a:solidFill>
                <a:srgbClr val="321A7C"/>
              </a:solidFill>
            </a:endParaRPr>
          </a:p>
          <a:p>
            <a:pPr indent="0" lvl="0" marL="0" rtl="0" algn="ctr">
              <a:lnSpc>
                <a:spcPct val="150000"/>
              </a:lnSpc>
              <a:spcBef>
                <a:spcPts val="0"/>
              </a:spcBef>
              <a:spcAft>
                <a:spcPts val="0"/>
              </a:spcAft>
              <a:buNone/>
            </a:pPr>
            <a:r>
              <a:t/>
            </a:r>
            <a:endParaRPr sz="1800">
              <a:solidFill>
                <a:srgbClr val="321A7C"/>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1" name="Shape 2191"/>
        <p:cNvGrpSpPr/>
        <p:nvPr/>
      </p:nvGrpSpPr>
      <p:grpSpPr>
        <a:xfrm>
          <a:off x="0" y="0"/>
          <a:ext cx="0" cy="0"/>
          <a:chOff x="0" y="0"/>
          <a:chExt cx="0" cy="0"/>
        </a:xfrm>
      </p:grpSpPr>
      <p:sp>
        <p:nvSpPr>
          <p:cNvPr id="2192" name="Google Shape;2192;p251"/>
          <p:cNvSpPr txBox="1"/>
          <p:nvPr>
            <p:ph idx="4294967295" type="body"/>
          </p:nvPr>
        </p:nvSpPr>
        <p:spPr>
          <a:xfrm>
            <a:off x="259800" y="1465900"/>
            <a:ext cx="8624400" cy="2408700"/>
          </a:xfrm>
          <a:prstGeom prst="rect">
            <a:avLst/>
          </a:prstGeom>
        </p:spPr>
        <p:txBody>
          <a:bodyPr anchorCtr="0" anchor="t" bIns="91425" lIns="91425" spcFirstLastPara="1" rIns="91425" wrap="square" tIns="91425">
            <a:noAutofit/>
          </a:bodyPr>
          <a:lstStyle/>
          <a:p>
            <a:pPr indent="-336550" lvl="0" marL="457200" rtl="0" algn="l">
              <a:lnSpc>
                <a:spcPct val="130000"/>
              </a:lnSpc>
              <a:spcBef>
                <a:spcPts val="0"/>
              </a:spcBef>
              <a:spcAft>
                <a:spcPts val="0"/>
              </a:spcAft>
              <a:buClr>
                <a:srgbClr val="0F0F0F"/>
              </a:buClr>
              <a:buSzPts val="1700"/>
              <a:buFont typeface="Poppins Medium"/>
              <a:buChar char="●"/>
            </a:pPr>
            <a:r>
              <a:rPr lang="en" sz="1700">
                <a:solidFill>
                  <a:srgbClr val="0F0F0F"/>
                </a:solidFill>
                <a:latin typeface="Poppins Medium"/>
                <a:ea typeface="Poppins Medium"/>
                <a:cs typeface="Poppins Medium"/>
                <a:sym typeface="Poppins Medium"/>
              </a:rPr>
              <a:t>Good understanding of Prompt Engineering. How to create effective prompts? Good prompt components, structure, etc.</a:t>
            </a:r>
            <a:endParaRPr sz="1700">
              <a:solidFill>
                <a:srgbClr val="0F0F0F"/>
              </a:solidFill>
              <a:latin typeface="Poppins Medium"/>
              <a:ea typeface="Poppins Medium"/>
              <a:cs typeface="Poppins Medium"/>
              <a:sym typeface="Poppins Medium"/>
            </a:endParaRPr>
          </a:p>
          <a:p>
            <a:pPr indent="-336550" lvl="0" marL="457200" rtl="0" algn="l">
              <a:lnSpc>
                <a:spcPct val="150000"/>
              </a:lnSpc>
              <a:spcBef>
                <a:spcPts val="0"/>
              </a:spcBef>
              <a:spcAft>
                <a:spcPts val="0"/>
              </a:spcAft>
              <a:buClr>
                <a:srgbClr val="0F0F0F"/>
              </a:buClr>
              <a:buSzPts val="1700"/>
              <a:buFont typeface="Poppins Medium"/>
              <a:buChar char="●"/>
            </a:pPr>
            <a:r>
              <a:rPr lang="en" sz="1700">
                <a:solidFill>
                  <a:srgbClr val="0F0F0F"/>
                </a:solidFill>
                <a:latin typeface="Poppins Medium"/>
                <a:ea typeface="Poppins Medium"/>
                <a:cs typeface="Poppins Medium"/>
                <a:sym typeface="Poppins Medium"/>
              </a:rPr>
              <a:t>Special AI focused debugging skills required to work with AI issues</a:t>
            </a:r>
            <a:endParaRPr sz="1700">
              <a:solidFill>
                <a:srgbClr val="0F0F0F"/>
              </a:solidFill>
              <a:latin typeface="Poppins Medium"/>
              <a:ea typeface="Poppins Medium"/>
              <a:cs typeface="Poppins Medium"/>
              <a:sym typeface="Poppins Medium"/>
            </a:endParaRPr>
          </a:p>
          <a:p>
            <a:pPr indent="-336550" lvl="0" marL="457200" rtl="0" algn="l">
              <a:lnSpc>
                <a:spcPct val="150000"/>
              </a:lnSpc>
              <a:spcBef>
                <a:spcPts val="0"/>
              </a:spcBef>
              <a:spcAft>
                <a:spcPts val="0"/>
              </a:spcAft>
              <a:buClr>
                <a:srgbClr val="0F0F0F"/>
              </a:buClr>
              <a:buSzPts val="1700"/>
              <a:buFont typeface="Poppins Medium"/>
              <a:buChar char="●"/>
            </a:pPr>
            <a:r>
              <a:rPr lang="en" sz="1700">
                <a:solidFill>
                  <a:srgbClr val="0F0F0F"/>
                </a:solidFill>
                <a:latin typeface="Poppins Medium"/>
                <a:ea typeface="Poppins Medium"/>
                <a:cs typeface="Poppins Medium"/>
                <a:sym typeface="Poppins Medium"/>
              </a:rPr>
              <a:t>Validating AI’s work and Checking for AI Hallucinations</a:t>
            </a:r>
            <a:endParaRPr sz="1700">
              <a:solidFill>
                <a:srgbClr val="0F0F0F"/>
              </a:solidFill>
              <a:latin typeface="Poppins Medium"/>
              <a:ea typeface="Poppins Medium"/>
              <a:cs typeface="Poppins Medium"/>
              <a:sym typeface="Poppins Medium"/>
            </a:endParaRPr>
          </a:p>
          <a:p>
            <a:pPr indent="-336550" lvl="0" marL="457200" rtl="0" algn="l">
              <a:lnSpc>
                <a:spcPct val="150000"/>
              </a:lnSpc>
              <a:spcBef>
                <a:spcPts val="0"/>
              </a:spcBef>
              <a:spcAft>
                <a:spcPts val="0"/>
              </a:spcAft>
              <a:buClr>
                <a:srgbClr val="0F0F0F"/>
              </a:buClr>
              <a:buSzPts val="1700"/>
              <a:buFont typeface="Poppins Medium"/>
              <a:buChar char="●"/>
            </a:pPr>
            <a:r>
              <a:rPr lang="en" sz="1700">
                <a:solidFill>
                  <a:srgbClr val="0F0F0F"/>
                </a:solidFill>
                <a:latin typeface="Poppins Medium"/>
                <a:ea typeface="Poppins Medium"/>
                <a:cs typeface="Poppins Medium"/>
                <a:sym typeface="Poppins Medium"/>
              </a:rPr>
              <a:t>Guard Rails and Points of Cautions when working with AI</a:t>
            </a:r>
            <a:endParaRPr sz="1700">
              <a:solidFill>
                <a:srgbClr val="0F0F0F"/>
              </a:solidFill>
              <a:latin typeface="Poppins Medium"/>
              <a:ea typeface="Poppins Medium"/>
              <a:cs typeface="Poppins Medium"/>
              <a:sym typeface="Poppins Medium"/>
            </a:endParaRPr>
          </a:p>
          <a:p>
            <a:pPr indent="-336550" lvl="0" marL="457200" rtl="0" algn="l">
              <a:lnSpc>
                <a:spcPct val="150000"/>
              </a:lnSpc>
              <a:spcBef>
                <a:spcPts val="0"/>
              </a:spcBef>
              <a:spcAft>
                <a:spcPts val="0"/>
              </a:spcAft>
              <a:buClr>
                <a:srgbClr val="0F0F0F"/>
              </a:buClr>
              <a:buSzPts val="1700"/>
              <a:buFont typeface="Poppins Medium"/>
              <a:buChar char="●"/>
            </a:pPr>
            <a:r>
              <a:rPr lang="en" sz="1700">
                <a:solidFill>
                  <a:srgbClr val="0F0F0F"/>
                </a:solidFill>
                <a:latin typeface="Poppins Medium"/>
                <a:ea typeface="Poppins Medium"/>
                <a:cs typeface="Poppins Medium"/>
                <a:sym typeface="Poppins Medium"/>
              </a:rPr>
              <a:t>Knowledge of new AI Tools and Protocols and how to use them properly. For example, VSCode Agent Mode, MCP (Git Flow,Connect DB, Search Web, Fetch Latest Docs, etc.) </a:t>
            </a:r>
            <a:endParaRPr sz="1700">
              <a:solidFill>
                <a:srgbClr val="0F0F0F"/>
              </a:solidFill>
              <a:latin typeface="Poppins Medium"/>
              <a:ea typeface="Poppins Medium"/>
              <a:cs typeface="Poppins Medium"/>
              <a:sym typeface="Poppins Medium"/>
            </a:endParaRPr>
          </a:p>
        </p:txBody>
      </p:sp>
      <p:sp>
        <p:nvSpPr>
          <p:cNvPr id="2193" name="Google Shape;2193;p251"/>
          <p:cNvSpPr txBox="1"/>
          <p:nvPr>
            <p:ph type="title"/>
          </p:nvPr>
        </p:nvSpPr>
        <p:spPr>
          <a:xfrm>
            <a:off x="364025" y="152800"/>
            <a:ext cx="8310000" cy="10083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00">
                <a:solidFill>
                  <a:srgbClr val="321A7C"/>
                </a:solidFill>
              </a:rPr>
              <a:t>New AI Skills required to adapt to new ways of working in </a:t>
            </a:r>
            <a:endParaRPr sz="2000">
              <a:solidFill>
                <a:srgbClr val="321A7C"/>
              </a:solidFill>
            </a:endParaRPr>
          </a:p>
          <a:p>
            <a:pPr indent="0" lvl="0" marL="0" rtl="0" algn="ctr">
              <a:lnSpc>
                <a:spcPct val="150000"/>
              </a:lnSpc>
              <a:spcBef>
                <a:spcPts val="0"/>
              </a:spcBef>
              <a:spcAft>
                <a:spcPts val="0"/>
              </a:spcAft>
              <a:buNone/>
            </a:pPr>
            <a:r>
              <a:rPr lang="en" sz="2000">
                <a:solidFill>
                  <a:srgbClr val="321A7C"/>
                </a:solidFill>
              </a:rPr>
              <a:t>Software Engineering</a:t>
            </a:r>
            <a:endParaRPr sz="2600">
              <a:solidFill>
                <a:srgbClr val="321A7C"/>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Automotive Technology Business Plan by Slidesgo">
  <a:themeElements>
    <a:clrScheme name="Simple Light">
      <a:dk1>
        <a:srgbClr val="170B3A"/>
      </a:dk1>
      <a:lt1>
        <a:srgbClr val="FFFFFF"/>
      </a:lt1>
      <a:dk2>
        <a:srgbClr val="D1C5A4"/>
      </a:dk2>
      <a:lt2>
        <a:srgbClr val="B49D61"/>
      </a:lt2>
      <a:accent1>
        <a:srgbClr val="32197C"/>
      </a:accent1>
      <a:accent2>
        <a:srgbClr val="FFFFFF"/>
      </a:accent2>
      <a:accent3>
        <a:srgbClr val="FFFFFF"/>
      </a:accent3>
      <a:accent4>
        <a:srgbClr val="FFFFFF"/>
      </a:accent4>
      <a:accent5>
        <a:srgbClr val="FFFFFF"/>
      </a:accent5>
      <a:accent6>
        <a:srgbClr val="FFFFFF"/>
      </a:accent6>
      <a:hlink>
        <a:srgbClr val="170B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